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2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2" r:id="rId9"/>
    <p:sldId id="273" r:id="rId10"/>
    <p:sldId id="263" r:id="rId11"/>
    <p:sldId id="264" r:id="rId12"/>
    <p:sldId id="277" r:id="rId13"/>
    <p:sldId id="274" r:id="rId14"/>
    <p:sldId id="270" r:id="rId15"/>
    <p:sldId id="275" r:id="rId16"/>
    <p:sldId id="276" r:id="rId17"/>
    <p:sldId id="265" r:id="rId18"/>
    <p:sldId id="266" r:id="rId19"/>
    <p:sldId id="268" r:id="rId20"/>
    <p:sldId id="269" r:id="rId21"/>
    <p:sldId id="278" r:id="rId22"/>
    <p:sldId id="279" r:id="rId23"/>
    <p:sldId id="280" r:id="rId24"/>
    <p:sldId id="27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3416"/>
  </p:normalViewPr>
  <p:slideViewPr>
    <p:cSldViewPr snapToGrid="0" snapToObjects="1">
      <p:cViewPr varScale="1">
        <p:scale>
          <a:sx n="114" d="100"/>
          <a:sy n="114" d="100"/>
        </p:scale>
        <p:origin x="3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15:25:54.4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9056 6485 20594,'0'8'0,"0"2"1883,0 2-1883,0 2 674,0-1-674,0 0 347,0 5-347,0-7 1077,0 9-1077,0-5 0,0 3 0,0 8 0,0-7 0,0 12 0,0 1 0,0 2 0,0 8 0,0-9 0,0 4 0,0-9 0,0 3 0,0-8 0,0 3 0,0-7 0,0 2 0,-3-7 0,2 3 0,-2-3 0,3-1 0,0 1 0,0 3 0,0-3 0,-4 7 0,4-6 0,-4 6 0,4-7 0,0 7 0,0-3 0,0 4 0,0-3 0,0 2 0,-3 1 0,2 6 0,-3 4 0,4 0 0,0 0 0,0 0 0,0 0 0,0 0 0,0-4 0,0 3 0,0-8 0,0 0 0,0-2 0,0-7 0,0 0 0,0-4 0,0-1 0,0-2 0,0 2 0,0-3 0,0 3 0,0 5 0,0 5 0,0 3 0,0 0 0,0 0 0,0 4 0,0 2 0,0 4 0,0 19 0,0-14 0,0 19 0,0-22 0,0 3 0,0-5 0,0 0 0,0 0 0,0 0 0,0-5 0,0 4 0,0-7 0,0 6 0,0-2 0,0 4 0,0 5 0,0-4 0,4 10 0,-3-5 0,7 5 0,-7-5 0,2-1 0,1-4 0,-3-6 0,2 0 0,-3-9 0,0-4 0,3-2 0,-2-5 0,2 3 0,-3-1 0,0 1 0,0 7 0,0 2 0,0 3 0,0 9 0,0-6 0,0 27 0,0-20 0,0 22 0,0-10 0,0 1 0,0 4 0,0-11 0,0-1 0,0-9 0,3-6 0,-2 0 0,2 0 0,-3 1 0,0 8 0,0-8 0,0 4 0,0-1 0,0 7 0,0 0 0,0 9 0,0-8 0,0-2 0,3-5 0,-2 16 0,2-11 0,-3 21 0,0-20 0,0 4 0,0-9 0,0-2 0,0-7 0,0-2 0,0 4 0,0-1 0,0 6 0,0 6 0,0-8 0,0 29 0,0-16 0,0 23 0,0-15 0,0 4 0,0-15 0,0 2 0,0 2 0,0-8 0,0 8 0,0-16 0,0-4 0,0-4 0,0-5 0,0-3 0,0 0 0,3 0 0,-2 7 0,1-1 0,-2 5 0,0-4 0,0 1 0,0 7 0,0-1 0,0 16 0,0-8 0,0 5 0,0-6 0,0-5 0,0-4 0,0-4 0,0-5 0,0-3 0,0 0 0,0 0 0,0 7 0,0-2 0,0 10 0,0-7 0,0 4 0,0-5 0,0-3 0,0 0 0,0-4 0,0 0 0,0 2 0,0 6 0,0 3 0,0 1 0,0-1 0,0-3 0,0-4 0,0 11 0,0-9 0,0 10 0,0-9 0,0-3 0,0 3 0,0-6 0,0 2 0,0-3 0,-2-3 0,1 3 0,-1-6 0,2 3 0</inkml:trace>
  <inkml:trace contextRef="#ctx0" brushRef="#br0" timeOffset="5123">8758 6754 24575,'0'9'0,"0"6"0,0-7 0,0 8 0,0-6 0,0 0 0,0 7 0,0-9 0,0 8 0,0-6 0,0 7 0,0-2 0,0 2 0,0-4 0,0 1 0,0-4 0,0 3 0,-6-3 0,4 3 0,-4-3 0,6 3 0,0-6 0,0 2 0,0-3 0,0 3 0,0 5 0,0 5 0,0 7 0,0 2 0,0-1 0,0 4 0,0-8 0,0 4 0,0-9 0,0-1 0,0-3 0,0 3 0,0-3 0,-3 8 0,2-8 0,-2 7 0,3-7 0,0 4 0,-3-5 0,2-3 0,-2 0 0,3-4 0,0 0 0,0 0 0,0 3 0,-4 9 0,4 2 0,-8 11 0,7-4 0,-2 10 0,-1-3 0,3-2 0,-5-5 0,5-9 0,-3-1 0,4-4 0,0-2 0,0-2 0,0-3 0,0 0 0,0 3 0,0 1 0,0 4 0,-3 3 0,2-3 0,-2 7 0,3-2 0,0-1 0,-3 3 0,2-3 0,-2 0 0,3 0 0,0-5 0,-4 4 0,4-2 0,-4 6 0,4-7 0,0 7 0,0-6 0,0 2 0,0 5 0,0-3 0,0 12 0,0-8 0,0 0 0,0-2 0,0 1 0,0 2 0,0 6 0,0-2 0,0 0 0,0-2 0,0 1 0,0 0 0,0 5 0,0 0 0,0-8 0,0 1 0,0-13 0,0 4 0,0-9 0,0 2 0,0-3 0,0 0 0,0 5 0,0 13 0,0 2 0,0 7 0,0 28 0,0-21 0,0-3 0,0 0 0,0 3 0,0 7 0,0-8 0,0-1 0,0-1 0,0 0 0,0-8 0,0 7 0,0-8 0,0 4 0,0 0 0,0-5 0,0 4 0,0-7 0,0 2 0,0 1 0,0-4 0,0 3 0,0-8 0,0 3 0,0-6 0,0 2 0,0-4 0,0-2 0,0-2 0,0 0 0,0 1 0,0 4 0,0-1 0,0 1 0,0 3 0,0-3 0,0 7 0,0-3 0,0 5 0,0-1 0,3 0 0,-2-4 0,3 3 0,-4-3 0,0 4 0,0 0 0,0 0 0,0 0 0,0 0 0,3 5 0,-2-4 0,3 8 0,-4-8 0,0 4 0,3-5 0,-2 0 0,2 0 0,-3 0 0,3 0 0,-2 0 0,6 4 0,-6-3 0,6 8 0,-6-8 0,6 8 0,-6-7 0,6 6 0,-6-6 0,5 2 0,-5-8 0,2 0 0,-3-5 0,0-3 0,0-1 0,3-3 0,-2 0 0,2 4 0,-3 0 0,0 3 0,3 1 0,-3-1 0,3 4 0,1 2 0,-4 3 0,4 4 0,-4-7 0,0 7 0,0-12 0,0 12 0,3-11 0,-3 7 0,3-9 0,-3 1 0,0-4 0,0-1 0,0-3 0,0 0 0,3 1 0,-2-1 0,1 3 0,-2-2 0,0 5 0,0 7 0,0-7 0,0 13 0,0-14 0,0 6 0,0-7 0,0 0 0,0-4 0,0 0 0,0 0 0,0 0 0,0 3 0,0-2 0,0 2 0,0 4 0,0-2 0,0 10 0,0-2 0,0-1 0,0 3 0,0-10 0,0 5 0,0-9 0,0 14 0,0-12 0,0 12 0,0-14 0,0 5 0,0-5 0,0 2 0,0-2 0,0 2 0,0 1 0,0 0 0,0-1 0,0-3 0,0 0 0,0 1 0,0 6 0,0-2 0,0 6 0,0-7 0,0-1 0,0-2 0,0-1 0,0 0 0,0 0 0,0-3 0,0 0 0</inkml:trace>
  <inkml:trace contextRef="#ctx0" brushRef="#br0" timeOffset="43905">8854 6903 24575,'6'-6'0,"-2"0"0,9 0 0,-3-1 0,-3 1 0,2-1 0,-6 1 0,4 0 0,-4 7 0,0 4 0,-3 11 0,0 7 0,-8 4 0,3 1 0,-6 3 0,0-8 0,2 8 0,-2-8 0,4 0 0,3-6 0,-2-7 0,6-1 0,-3-3 0,3-7 0,3-8 0,4-8 0,5-5 0,3 0 0,-1 3 0,0-2 0,-3 7 0,-1 0 0,-4 4 0,0 4 0,0 0 0,-2 0 0,1 3 0,-4 2 0,1 12 0,-2 8 0,0 9 0,-7 9 0,1 1 0,-11 5 0,8-4 0,-3-2 0,3-5 0,2-5 0,2 0 0,2-5 0,3 0 0,0-4 0,0-1 0,0-3 0,0-4 0,0-1 0,2-5 0,8-18 0,-2 4 0,5-13 0,-7 13 0,1-3 0,-1 6 0,-2 3 0,-2 12 0,-2 11 0,-3 9 0,-5-1 0,-4 4 0,0-8 0,1 4 0,4-9 0,-1-1 0,5-6 0,-3-2 0,5-3 0,-1-11 0,9-8 0,1-8 0,8-10 0,-5 11 0,3-5 0,-6 10 0,2-2 0,-3 6 0,-1 5 0,-3 8 0,-3 14 0,-9 12 0,-8 10 0,-2 5 0,-1-4 0,3-2 0,1-10 0,1 0 0,7-9 0,-1-4 0,5-5 0,1-16 0,8-37 0,5 3 0,7-22 0,-1 26 0,-4 9 0,-1 5 0,-4 9 0,-3 18 0,-5 10 0,-8 20 0,-8 0 0,-2 8 0,-1-7 0,7 2 0,-1-13 0,6-3 0,1-7 0,1-4 0,5-9 0,2-23 0,4-4 0,2-11 0,1 14 0,-1 2 0,-1 10 0,1-6 0,-3 10 0,-1-2 0,-1 3 0,-1 0 0,2 0 0,-3-1 0,2 4 0,-1-2 0,2-3 0,-3-11 0,3-7 0,6-10 0,4-3 0,0-4 0,0 4 0,-5 7 0,-1 9 0,0 6 0,-1 7 0,1 0 0,-9 9 0,-2 8 0,-6 3 0,1 3 0,5-4 0,-1-3 0,4 1 0,-1-7 0,2-17 0,3 0 0,1-12 0,3 8 0,0 7 0,-3 0 0,1 4 0,-4 4 0,-11 28 0,0-9 0,-10 24 0,5-15 0,4-4 0,-3-1 0,10-6 0,-5-2 0,9-3 0,-3 0 0,3-5 0,0-8 0,0-3 0,0-3 0,0 3 0,0 4 0,0 0 0,0 0 0,0 20 0,-4 2 0,0 19 0,-4-3 0,3-4 0,2-2 0,3-4 0,0 0 0,0-3 0,0-2 0,0-4 0,0 1 0,0-4 0,0-1 0,0-3 0,0 0 0,0-5 0,0-5 0,0-10 0,0-4 0,0-4 0,0-1 0,0 1 0,0 0 0,0 4 0,0-3 0,0 6 0,0-2 0,0 3 0,0 4 0,0 1 0,0 3 0,0-1 0,0 1 0,0 8 0,0 6 0,-4 14 0,3 5 0,-2 6 0,3-2 0,0-3 0,0-2 0,0-4 0,0-3 0,0-2 0,0-7 0,0-1 0,0-3 0,0 0 0,0-5 0,0-8 0,0-8 0,0-3 0,0-4 0,0 11 0,0-5 0,0 9 0,0-3 0,-3 7 0,0 13 0,-4 3 0,4 11 0,-4 4 0,6-4 0,-2 0 0,3-10 0,0-1 0,0-7 0,0 4 0,0-4 0,0 0 0,0-22 0,3 7 0,1-18 0,2 14 0,1-1 0,-3 1 0,2-1 0,-6 1 0,7-4 0,-4 2 0,5-6 0,-5 3 0,4-4 0,-3 3 0,3-2 0,0 7 0,0-4 0,-4 5 0,3-1 0,-2 1 0,0 3 0,-1 0 0,-1 4 0,-1 13 0,1 18 0,-2 6 0,0 22 0,0-14 0,0 10 0,4-6 0,-3-5 0,6-5 0,-3-7 0,4-4 0,-4-3 0,2-5 0,-5-2 0,4-5 0,-4 2 0,1-3 0,1-2 0,0-2 0,3-5 0,0-7 0,1-5 0,1-7 0,-1-5 0,-3-1 0,3 1 0,-6 4 0,5 6 0,-5 3 0,2 4 0,-3-3 0,0 3 0,0-4 0,0 1 0,0-1 0,0 4 0,0-2 0,0 5 0,0-3 0,0 4 0,0 0 0,0 1 0,0-5 0,0 0 0,0-7 0,0 2 0,0 1 0,0 2 0,0 5 0,0-3 0,0 4 0,0 0 0,-3 3 0,3-2 0,-3-1 0,3-3 0,0 0 0,0 0 0,0 3 0,0 0 0,0-3 0,0-1 0,0-3 0,0-1 0,0 4 0,0-3 0,0 6 0,0-2 0,0 3 0,0-6 0,0 1 0,0-5 0,3 6 0,-2-3 0,1 6 0,1 1 0,-2 0 0,2 3 0,-3-3 0,0-3 0,0-1 0,0 0 0,0 0 0,0 1 0,0 2 0,0-6 0,0 3 0,0 0 0,0-3 0,2 6 0,-1-2 0,2 3 0,-3 0 0,0 0 0,0 0 0,0-6 0,3 1 0,-3-1 0,3 2 0,-3 4 0,0 0 0,0 0 0,0 0 0,0 0 0,0-3 0,3 2 0,-2-2 0,1 2 0,-2 1 0,0-3 0,4-5 0,-4-1 0,6 1 0,-5 2 0,2 5 0,-3-3 0,0 4 0,0 0 0,0 0 0,0-2 0,0 2 0,0-2 0,0 2 0,0 0 0,-5 3 0,4 3 0,-4 4 0,-1 2 0,1 3 0,-5 2 0,1 2 0,1 0 0,-5 1 0,6-4 0,-3 3 0,4-7 0,3 4 0,-3-4 0,3 0 0,-1 0 0,-1 0 0,4 0 0,-2 0 0,3 0 0,-2-2 0,1 1 0,-4-5 0,4 6 0,-4-6 0,4 6 0,-4-6 0,4 6 0,-4-3 0,4 3 0,-4 0 0,4 0 0,-4 3 0,1-3 0,1 3 0,-3-3 0,6 0 0,-6 0 0,6 0 0,-6 0 0,5 0 0,-4-3 0,4 3 0,-1-3 0,2 3 0,0 0 0,-3-3 0,3 2 0,-3-1 0,3 2 0,0-1 0,-3-2 0,3 2 0,-3-1 0,1 1 0,1 1 0,-4 0 0,1 0 0,1 0 0,0 0 0,0-2 0,3 1 0,-3-7 0,3-1 0,0-4 0,0-5 0,0 2 0,0 0 0,0 0 0,0 4 0,0 0 0,0-3 0,3 3 0,-3-3 0,6 3 0,-3-1 0,3 1 0,-3 0 0,0 0 0,0 0 0,0 0 0,0 0 0,2 0 0,-1-4 0,2 3 0,1-2 0,-4 0 0,2 4 0,-4-3 0,4 4 0,-4-2 0,4 3 0,-4-3 0,4 6 0,-2-6 0,1 3 0,1-3 0,-1 0 0,2 0 0,0-1 0,-3 1 0,3 3 0,-6-3 0,5 6 0,-4-6 0,4 3 0,-5-3 0,5 3 0,-4-2 0,2 2 0,-1-1 0,-1 4 0,1 7 0,-2-1 0,0 11 0,0-6 0,0 6 0,0-4 0,3 1 0,-2-1 0,2-3 0,-3-1 0,0-2 0,0-1 0,0 0 0,3-3 0,-3 2 0,5-1 0,-2 1 0,3-1 0,-3 0 0,0-1 0,-6 3 0,-1 0 0,-5 0 0,5 0 0,-5 1 0,6-4 0,-3 0 0,0-3 0,-1 0 0,1 0 0,0 0 0,1 0 0,-3 0 0,1 0 0,-1 0 0,2 0 0,1 0 0,-1 0 0,3 2 0,0 2 0,3 1 0,0 1 0,0 1 0,0-1 0,0 0 0,0 0 0,0 0 0,0 0 0,0 3 0,0-2 0,0 2 0,0-3 0,0 0 0,-6 1 0,5-1 0,-5 0 0,6 0 0,0 0 0,0 0 0,0 0 0,0 0 0,0 4 0,0 0 0,0 3 0,0 1 0,0-1 0,0 1 0,0-1 0,0-3 0,0 3 0,-3-6 0,2 2 0,-2-3 0,3 3 0,0-2 0,0 6 0,0-6 0,0 2 0,0-3 0,0 0 0,0 0 0,0 0 0,0 0 0,0 0 0,0 0 0,0 0 0,0 0 0,0 0 0,0-1 0,-2 1 0,1 7 0,-1-2 0,2 10 0,0-7 0,0 3 0,0-7 0,0 0 0,0-4 0,0 0 0,0 0 0,0-5 0,0-7 0,0-1 0,0-4 0,0 2 0,0-5 0,0-1 0,0-2 0,0 4 0,0-1 0,0 4 0,0-3 0,0 6 0,0-2 0,-3 6 0,3-2 0,-3 1 0,3-5 0,0-1 0,0-7 0,0 2 0,0-2 0,0 4 0,0 3 0,0 0 0,0 4 0,0 0 0,0 0 0,0-3 0,0-1 0,0 0 0,0-3 0,0 6 0,0-2 0,0 3 0,0-1 0,0 1 0,0 1 0,0-7 0,0 1 0,0-5 0,0 6 0,0 0 0,0 4 0,-5 3 0,4 3 0,-4 9 0,5 2 0,0 1 0,0-2 0,0-4 0,0 0 0,0 0 0,0 0 0,0 3 0,0-2 0,0 2 0,0-2 0,0-1 0,0 0 0,0 0 0,0 0 0,0 0 0,0 0 0,0-1 0,0 1 0,0 0 0,0 1 0,0-1 0,0 0 0,-3-3 0,2 2 0,-1-1 0,2 2 0,0 0 0,0 0 0,0 0 0,0 3 0,0 2 0,0 6 0,0 1 0,0 0 0,0 3 0,0-6 0,0-1 0,0-2 0,0-5 0,0 2 0,0-3 0,0 0 0,0-5 0,0-7 0,0-5 0,0-2 0,0 1 0,0 5 0,2-3 0,-1 4 0,4 3 0,-4-3 0,2 3 0,-1-3 0,-1 0 0,4 3 0,-2 0 0,3 3 0,-1 0 0,2 0 0,-1 6 0,0 2 0,1 2 0,-1 2 0,1-2 0,-1 4 0,1 3 0,-3-3 0,3 8 0,-7-8 0,4 3 0,-4-3 0,0-1 0,0 0 0,2-3 0,-1 3 0,2-3 0,-3 7 0,0-2 0,0 6 0,0-3 0,0 0 0,0 3 0,0-6 0,0-1 0,0-2 0,0-5 0,0 2 0,0-3 0,0 0 0,0-5 0,0-19 0,0 5 0,0-18 0,0-7 0,0 11 0,0-24 0,8-8 0,-3 15 0,4-18 0,-5 30 0,-1 8 0,-3-2 0,3 3 0,1 0 0,-4-4 0,4 5 0,-4 0 0,0 4 0,0 1 0,0 7 0,0-3 0,0 3 0,0-4 0,0 1 0,0-1 0,0 4 0,0-3 0,0 6 0,0-2 0,0 3 0,0 0 0,0 0 0,0-9 0,0 3 0,0-7 0,0 5 0,0 4 0,0 0 0,0 4 0,0 0 0,0 0 0,-3 3 0,0 0 0,-3 3 0,1 0 0,-1 0 0,0 0 0,0 0 0,0 0 0,0 0 0,1 0 0,-1 0 0,0 0 0,0 0 0,0 0 0,0 0 0,0 0 0,0 0 0,1 0 0,1-5 0,-1 4 0,2-5 0,-2 6 0,-1 0 0,3-2 0,-2 1 0,4-4 0,-1 2 0,2-3 0,0 1 0,0-4 0,0 2 0,0-2 0,0-1 0,0 3 0,3-5 0,-3 5 0,6-3 0,-5 4 0,4 0 0,-4 0 0,1 0 0,1 3 0,-3-3 0,6 6 0,-3-6 0,3 6 0,-3-5 0,2 1 0,-5-2 0,5 3 0,-1-2 0,-1 1 0,2 1 0,-1-3 0,2 3 0,-3-3 0,2 3 0,-2-5 0,1 4 0,1-2 0,-4 0 0,4 6 0,-4-6 0,4 5 0,-4-4 0,4 5 0,-5-5 0,5 1 0,-1 1 0,-1-3 0,2 6 0,-4-6 0,5 6 0,-6-5 0,3 1 0,-3-4 0,3 5 0,0-2 0,3 2 0,-3 0 0,2 0 0,-2 0 0,1 1 0,1 1 0,-2-2 0,1 0 0,1 3 0,-2-3 0,0 0 0,3 3 0,-3-6 0,3 6 0,0-3 0,-3 0 0,2 2 0,-4 1 0,2 3 0,-3 3 0,0 0 0,0 0 0,0 0 0,0 0 0,0 0 0,0 0 0,0 0 0,0 0 0,0 0 0,0 0 0,-3-2 0,2 1 0,-2-2 0,1 3 0,1 0 0,-4-3 0,4 3 0,-4-5 0,4 4 0,-4-4 0,4 4 0,-4-2 0,1 1 0,-2 1 0,0-4 0,0 4 0,0-4 0,-1 2 0,1-1 0,0-1 0,0 2 0,-3 0 0,2-3 0,-3 6 0,4-5 0,0 4 0,0-2 0,0 1 0,-1 1 0,1-4 0,0 4 0,0-2 0,0 3 0,0-3 0,3 3 0,-2-6 0,1 5 0,1-2 0,1 3 0,2 0 0,-3-1 0,2 1 0,-1 0 0,2 0 0,0 0 0,0 0 0,0 0 0,0 0 0,0 0 0,0 0 0,0 0 0,0 0 0,0 3 0,0 1 0,0 7 0,0 6 0,0 0 0,0 4 0,0-1 0,0-3 0,0 4 0,0-9 0,0 3 0,0-3 0,0 4 0,0 0 0,0 0 0,0 5 0,0-4 0,3 3 0,-2-4 0,5-4 0,-5 3 0,2-10 0,-1 3 0,-1-5 0,2 1 0,-3 3 0,0-2 0,0 1 0,0-5 0,3 6 0,-2-3 0,2 7 0,-3 1 0,0 4 0,0 0 0,0-4 0,0 3 0,0 2 0,0 0 0,0 8 0,0-8 0,0 8 0,0-11 0,0 5 0,0-11 0,0 0 0,0 7 0,0-5 0,0 11 0,0-5 0,0 4 0,0 7 0,0 0 0,0 9 0,0-4 0,0 0 0,0 5 0,0-10 0,0 4 0,0 0 0,0 1 0,0 6 0,3-1 0,-2 0 0,7 1 0,-7-6 0,3-1 0,-1-13 0,-2 2 0,2-12 0,-1 0 0,-1-5 0,2-3 0,-3 0 0,2 0 0,-1 0 0,2-5 0,-3-7 0,0-2 0,0-7 0,0 8 0,0-3 0,0 4 0,0 1 0,0-4 0,0-28 0,0 14 0,0-27 0,0 17 0,0 4 0,0-2 0,0 9 0,0 3 0,0 2 0,0 4 0,0-9 0,0 3 0,0-12 0,0 3 0,0-4 0,0 0 0,4-5 0,-4 3 0,8-3 0,-7 9 0,6-3 0,-6 4 0,6-5 0,-6 4 0,2 1 0,-3 9 0,0 1 0,3 7 0,-2 0 0,1 4 0,-2 0 0,0 0 0,0-6 0,0 1 0,0-2 0,0 4 0,0 3 0,0 0 0,-2 2 0,-1 4 0,0 4 0,-3 1 0,6 5 0,-6 4 0,5 4 0,-6 9 0,2 5 0,-3 6 0,3 11 0,1-4 0,4 10 0,0-5 0,0 12-613,0-4 613,0-24 0,0 0 0,0 24 0,0-24 0,0 0 0,0 23 0,0 5 0,0-12 0,0-1 0,0-15 0,0-2 0,0-14 0,0-4 0,0-5 613,0-3-613,0 0 0,0-35 0,0-15 0,0 6 0,0-4 0,0-4 0,0-1-928,0-4 0,0 0 928,0-1 0,0 0 0,0 7 0,0 1-462,0-5 1,0 1 461,0 11 0,0 0 0,0-2 0,0-1 0,0 3 0,0 1 0,0-21 0,0 2 0,0 6 0,0 5 0,-4 6 0,0 5 1764,0 6-1764,-3 9 1015,7 4-1015,-3 5 0,3 2 0,-3 4 0,0 0 0,-8 42 0,2 1 0,2 1 0,1 2-351,2-3 1,2-1 350,-1-3 0,1 0 0,0 1 0,0 1 0,1-3 0,1 0 0,-5 30 0,5-30 0,0-1 0,0 22 0,0-6 0,0-1 0,0-11 0,0-5 0,0-7 0,0-11 0,0 2 0,0-10 701,0 2-701,0-3 0,0-20 0,0-7 0,0-21 0,0-1 0,4-1 0,-3 6 0,7-4 0,-7 13 0,2-3 0,-3 14 0,3 1 0,-2 3 0,2-3 0,-3-1 0,0-4 0,0-1 0,0 5 0,0 1 0,0 7 0,0-3 0,0 6 0,-2 5 0,-7 45 0,5-13 0,-3 2 0,2 3 0,4 9 0,-7 0 0,7 5 0,-3-11 0,4 0 0,-3-15 0,2-1 0,-2-9 0,3-2 0,0-2 0,0-11 0,0-6 0,0-9 0,0-10 0,0 4 0,0-4 0,0 9 0,0-3 0,0 10 0,0-6 0,0 10 0,0-9 0,0 1 0,0-4 0,0-2 0,0 7 0,0-4 0,0 5 0,0-1 0,0 4 0,0-3 0,0 6 0,0-19 0,0 9 0,0-15 0,0 14 0,0 0 0,0 5 0,0-1 0,0 4 0,0 1 0,0 3 0,0-6 0,0 5 0,0-5 0,0 5 0,0 1 0,0 5 0,0 5 0,-2 2 0,1 3 0,-2-3 0,3 0 0,-2-3 0,1 2 0,-2-1 0,1-1 0,1 2 0,-2-1 0,3 2 0,-3 3 0,2 5 0,-2 4 0,3 5 0,0-1 0,0 0 0,0 0 0,0-4 0,0-1 0,0-3 0,0-1 0,0 4 0,0-2 0,0 2 0,0-7 0,0-1 0,0-3 0,0 0 0,0 0 0,0 1 0,0-2 0,0 4 0,0 1 0,0 3 0,0-3 0,0-1 0,0 0 0,0-2 0,0 3 0,0-4 0,0 0 0,-4-3 0,0-1 0,-4-2 0,2 0 0,0 0 0,0 0 0,3-2 0,1-1 0,2-3 0,0 1 0,0-1 0,0-3 0,0 2 0,0-3 0,0 4 0,0 0 0,0 0 0,0 0 0,0 0 0,0-5 0,0 3 0,3-6 0,-3 4 0,3-4 0,0 4 0,-2 0 0,1 4 0,1 0 0,-2 0 0,2 0 0,-3 1 0,3-14 0,-2 6 0,5-10 0,-5 9 0,2 1 0,-1 3 0,-1 0 0,2 4 0,-3 0 0,2-2 0,-1 1 0,4-5 0,-4 5 0,2-5 0,-3 5 0,3-3 0,-3 4 0,3 0 0,-3 1 0,3-2 0,-2-2 0,4-1 0,-4-4 0,5 4 0,-6 1 0,3 3 0,-3 0 0,3 2 0,-3-1 0,1 4 0,-5-2 0,-1 3 0,-1 0 0,0 0 0,3 3 0,-5 0 0,6 3 0,-4 0 0,6 0 0,0 0 0,0 0 0,-3 0 0,3 0 0,-3 0 0,3 0 0,0 0 0,0 0 0,-3 0 0,3 4 0,-3-3 0,0 5 0,2-5 0,-2 2 0,3 1 0,-3 4 0,2 0 0,-2 7 0,-1-3 0,4 9 0,-4-4 0,4 0 0,0-2 0,0-3 0,0 4 0,0 0 0,0 4 0,0-6 0,0 5 0,0-7 0,0-3 0,0 2 0,0-7 0,0 0 0,0 3 0,0-3 0,0 0 0,0-1 0,0-3 0,0 1 0,0-1 0,0 0 0,0 0 0,0 0 0,0-1 0,0 7 0,0-4 0,0 7 0,0-8 0,0 2 0,0-3 0,0 0 0,0 0 0,0 0 0,0 0 0,0 0 0,0 7 0,0-3 0,0 4 0,0-1 0,0 1 0,0 4 0,0 4 0,-3 5 0,2 0 0,-3 5 0,4 0 0,0 5 0,0-3 0,0 8 0,0-9 0,0 4 0,0-5 0,0 0 0,0-4 0,0-2 0,0-4 0,0-4 0,0 3 0,0-6 0,0 2 0,0 0 0,0-2 0,0 2 0,0 0 0,0-2 0,0 6 0,0-7 0,0 7 0,0-3 0,0 0 0,0 3 0,0-2 0,0-1 0,0 3 0,0-3 0,0 0 0,0 0 0,0-5 0,0-3 0,0-1 0,0-2 0,0-1 0,0-8 0,0-21 0,0-13 0,0-26 0,4 5-627,1-5 627,5-1 0,3 6 0,-2-6 0,2 13 0,-4 1 0,0 11 0,-1-5 0,0 10 0,0-4 0,1 0 0,-5-2 627,4 1-627,-4-4 0,4 13 0,-3-3 0,-2 14 0,-3 0 0,0 8 0,3 1 0,-3 3 0,3 5 0,-7 18 0,-5 9 0,0 13 0,-3 3 0,-1-4 0,4 5 0,-4 1 0,4-6 0,5 4 0,-4-3 0,7-1 0,-7 4 0,8-9 0,-4 4 0,4-5 0,0 0 0,0-8 0,0 2 0,0-15 0,0 5 0,0-9 0,0 2 0,0-63 0,0 5-1350,-1-5 1,2-4 1349,1 10 0,1 2 0,-1 5 0,1 0 0,4-1 0,1 2 0,2-18 0,4 2 0,-5 16 0,-2 9 0,-2 13 0,-2 3 2699,-3 6-2699,0 3 0,0 0 0,-3 3 0,0 8 0,-3 3 0,3 7 0,-4 7 0,3 7 0,-4 0 0,4 3 0,1-14 0,-1 8 0,3-11 0,-3 15 0,4-6 0,0 3 0,0 0 0,0-9 0,0-1 0,0-3 0,0-4 0,0-1 0,0-3 0,0 0 0,0-5 0,0-5 0,0-15 0,0-4 0,0-15 0,0-12 0,0-8 0,0 23 0,0 0 0,0-18 0,0-7 0,0 25 0,4-7 0,-3 14 0,2 5 0,-3 6 0,0 7 0,0 1 0,0 3 0,0 5 0,0 9 0,0 11 0,0 19 0,0-3 0,0 31 0,0-28 0,0-2 0,0 0 0,0 11 0,0-13 0,0 0-407,0 30 407,0-29 0,0 0 0,0 29 0,0-23 0,0-1 0,4 15 0,-3-20 0,-1-2 0,4 11 0,0-6 0,-3-5 407,2-3-407,-3-13 0,0 7 0,0-13 0,0 3 0,0-4 0,0-4 0,0 0 0,0-5 0,0-19 0,0-3 0,0-12 0,0-3 0,0 2 0,0-10 0,-4 1 0,3 0 0,-3-1 0,4 1 0,0 4 0,0 6 0,0 2 0,0 4 0,0-1 0,0 2 0,0 4 0,0 3 0,0 2 0,0 7 0,0-3 0,0 6 0,0-2 0,0 3 0,0 0 0,0-3 0,0-1 0,0 0 0,0 0 0,0 4 0,0 0 0,0 8 0,0 21 0,4 8 0,1 18 0,9 12-927,-3-1 927,-3-18 0,-1 0 0,2 12 0,-6-18 0,0 1 0,5 16 0,-7 10 0,3 0 0,-4-18 0,0-2 0,0-16 0,0-4 0,0-6 0,0-7 0,0 0 927,0-4-927,0-38 0,0-12 0,2 4 0,1-3-659,2 0 0,0 1 659,1 6 0,0 0 0,1-5 0,1 0-487,1-24 487,-4 29 0,0 1 0,5-22 0,-2 13 0,-3 12 0,2 5 0,-6 0 1284,2 8-1284,-3-7 521,0 8-521,0 3 0,0 2 0,0 7 0,0 0 0,-4 24 0,-1 16 0,-3 10 0,3-9 0,0 2 0,-5 18-520,5-14 1,0 1 519,2-6 0,0 0 0,-2 6 0,1-1-261,3 19 261,-2-26 0,1-1 0,2 18 0,0-6 0,0-7 0,0-11 0,0-13 1025,0 3-1025,0-10 275,0-3-275,0-16 0,0-9 0,4-16 0,0 4 0,4-4 0,-3 9 0,-2-3 0,1 3 0,-3-4 0,2 4 0,-3 6 0,0 4 0,0 5 0,0-5 0,0 0 0,0-4 0,0 0 0,0 4 0,0 3 0,0 3 0,0 5 0,0-3 0,0 4 0,-2 5 0,1 2 0,-1 5 0,-2 7 0,0 11 0,-1 0 0,-2 17 0,6-1 0,-3 0 0,4 2 0,0-10 0,0-4 0,0-6 0,0-4 0,0-8 0,0-1 0,0-13 0,0-19 0,0-5 0,0-14 0,0 14 0,0 2 0,0 8 0,0 0 0,0 8 0,0 1 0,0 2 0,0-1 0,0-2 0,0-7 0,0 2 0,0-2 0,0 7 0,0-3 0,0 6 0,0-2 0,0 3 0,0 0 0,-3 2 0,3-1 0,-3 2 0,3-2 0,-3-5 0,2 3 0,-4-5 0,4 5 0,-2-1 0,3 1 0,-3 4 0,3-2 0,-6 1 0,3-2 0,-1 0 0,-1 0 0,2 2 0,-1-1 0,2 7 0,2 1 0,0 10 0,0-2 0,0 9 0,0-12 0,0 8 0,0-9 0,0 3 0,0-4 0,0 0 0,0 0 0,0 0 0,2 0 0,2 0 0,-1 0 0,3 0 0,-3 0 0,3 0 0,-3 0 0,3 0 0,-6 0 0,3 0 0,0 0 0,-3 0 0,3 0 0,0 0 0,-3 4 0,3 0 0,0 0 0,-2 3 0,1-6 0,-2 2 0,0-3 0,3 0 0,-2 0 0,1 0 0,-2 3 0,0 2 0,4 6 0,-4-3 0,4 4 0,-2-8 0,-1 2 0,2-2 0,0 4 0,-3-4 0,3 3 0,-3-7 0,3 4 0,-2-4 0,1 0 0,-2-1 0,3 1 0,-2 0 0,4 0 0,-4 0 0,5 3 0,-6-2 0,3 6 0,0-7 0,-2 4 0,1-4 0,-2 0 0,3 0 0,-2 0 0,1-1 0,-2 1 0,3-3 0,-2-3 0,1-9 0,-2-5 0,0-7 0,0-1 0,0 3 0,0-2 0,0 7 0,0-17 0,0 14 0,0-13 0,0 15 0,0-2 0,0 7 0,0 0 0,0 4 0,0 0 0,0 0 0,0 0 0,0 0 0,0-3 0,0-1 0,0-3 0,0 2 0,0-1 0,0 5 0,0-3 0,0 4 0,0 0 0,0 0 0,0 0 0,0 0 0,0-3 0,-2 2 0,1-2 0,-4 3 0,4 0 0,-2-1 0,3 1 0,0-3 0,-3-1 0,2-4 0,-2 1 0,3-1 0,0 4 0,0 1 0,0 2 0,0-2 0,0 2 0,-2 1 0,1 0 0,-2 0 0,3-12 0,0 3 0,0-10 0,0 6 0,0 1 0,0 1 0,0 3 0,0 4 0,0 0 0,0 4 0,0 0 0,-2 3 0,1-2 0,-2-1 0,3-4 0,0-7 0,0 3 0,0-7 0,0 9 0,0-4 0,0 9 0,0-2 0,0 2 0,0 1 0,0 1 0,0-9 0,0 3 0,0-6 0,0 4 0,0-1 0,0 1 0,0 2 0,0 2 0,0 3 0,0 0 0,0 0 0,0-3 0,0-1 0,0-4 0,0 4 0,0-3 0,0 6 0,0-2 0,0 3 0,0 0 0,0 0 0,0-3 0,0-9 0,0 3 0,0-10 0,0 6 0,0 1 0,0-3 0,0 10 0,0-6 0,0 10 0,0-2 0,-2 6 0,1-3 0,-2 0 0,3-5 0,0-2 0,0-4 0,0 5 0,0-4 0,0 6 0,0-1 0,0 2 0,0 3 0,0 0 0,-2 2 0,1-1 0,-2-2 0,3-7 0,0 0 0,0-7 0,0 6 0,0 1 0,0 1 0,0 7 0,0-4 0,0 4 0,0 0 0,0 0 0,0-3 0,0 0 0,0-1 0,0 0 0,-2 4 0,1 0 0,-2 0 0,3 0 0,-2 0 0,1 0 0,-2-3 0,0-1 0,2-4 0,-5 1 0,3-1 0,-1 1 0,-2 2 0,5-1 0,-4 5 0,4-2 0,-4 5 0,2 2 0,-3 2 0,0 0 0,0 0 0,0 0 0,0 0 0,0 0 0,0 0 0,0 0 0,0 0 0,0 0 0,0 0 0,0 0 0,0 0 0,0 2 0,0-1 0,3 4 0,-2-4 0,4 4 0,-4-4 0,4 4 0,-4-4 0,2 4 0,-3-4 0,2 4 0,2-2 0,2 2 0,0 1 0,-3 0 0,0-1 0,-3 5 0,2-4 0,-2 7 0,5-6 0,-4 2 0,4-3 0,-2 0 0,3 0 0,0 0 0,0 0 0,0 0 0,0-1 0,0 1 0,0 1 0,0-1 0,0 0 0,0 0 0,0 0 0,0 0 0,0 0 0,0 0 0,3-3 0,14-17 0,-1 3 0,10-17 0,-5 12 0,-6 2 0,-1 0 0,-4 7 0,-4-2 0,0 5 0,0-1 0,0 4 0,0-2 0,0 9 0,0 1 0,0 6 0,1 0 0,0 5 0,0-4 0,0 3 0,-1-3 0,-2-4 0,-1-1 0,0-3 0,-3 0 0,3 3 0,-3-2 0,0 3 0,0-4 0,0 0 0,0 0 0,0 3 0,0-2 0,0 9 0,0-1 0,0 7 0,0 0 0,0 5 0,0 1 0,0 9 0,0-4 0,0 9 0,0-4 0,0 0 0,0 0 0,0-1 0,0-4 0,0 9 0,-3-9 0,2 9 0,-7-8 0,4 3 0,-1 0 0,-2-4 0,6 9 0,-6-8 0,6 8 0,-2-9 0,3 4 0,0-5 0,0 0 0,0 0 0,0 0 0,0 0 0,0 0 0,0 0 0,0 0 0,0 1 0,0-6 0,0 4 0,0 2 0,0 5 0,0 5 0,0 1 0,0-1 0,0 6 0,0-4 0,0 4 0,0-11 0,0-5 0,0-11 0,0-1 0,0-6 0,0-1 0,0-5 0,0-3 0,0 5 0,0 3 0,-4 15 0,-1 0 0,-4 25 0,0-7 0,0 15-473,6-28 1,0 1 472,-5 30 0,7 0 0,-1-31 0,-1-1 0,-2 32 0,5-29 0,-1-1 0,-3 1 0,-1-1 0,5 0 0,-1-2-430,-3 19 430,0 3 0,3-11 0,-6-6 0,6-1 0,-3-9 0,1-2 0,2-4 924,-2-4-924,3-4 451,0-4-451,0-4 0,-3 0 0,3 0 0,-6-3 0,6-3 0,-3-3 0,3-2 0,0-1 0,0 0 0,0-11 0,0-4 0,0-11 0,4-5 0,5-1 0,0-11 0,4 4 0,0-4 0,-4 11 0,3 5 0,-5 6 0,-2 9 0,-2 4 0,-3 5 0,0 3 0,0 0 0,0-1 0,0-2 0,0-9 0,0-2 0,0-6 0,0 4 0,0 3 0,0 2 0,0 0 0,0-11 0,0 4 0,0-13 0,0 14 0,0-8 0,0-2 0,0-17 0,0-8-539,0 24 0,0-2 539,2-2 0,0-1 0,4-26-260,-4 30 1,1 1 259,6-22 0,-8 6 0,3 10 0,-1 8 0,-2 10 1050,2 7-1050,-3 2 547,0 12-547,0 1 0,0 6 0</inkml:trace>
  <inkml:trace contextRef="#ctx0" brushRef="#br0" timeOffset="69171">8882 9247 24575,'0'41'0,"0"-8"0,0 21 0,0-12 0,0-4 0,0 6 0,0-1 0,0 9 0,0-11 0,0 10 0,0-22 0,0 2 0,0-4 0,0-8 0,0 3 0,0-12 0,0-1 0,0-3 0,0-5 0,0-14 0,-7-7 0,5-9 0,-5-18 0,3 4 0,4 6 0,-1-1 0,-3-15 0,1 16 0,1 0 0,1-15 0,-7-5 0,7 8 0,-6 15 0,6 3 0,-2 12 0,3 5 0,-3 5 0,2 3 0,-4 2 0,4-1 0,-4 5 0,1-3 0,1 5 0,-3 18 0,5 2 0,-3 32 0,4-13 0,-4 20 0,3-11 0,-4 6 0,5 0 0,0 0 0,0-11 0,0-7 0,0-11 0,0-9 0,0-4 0,0-5 0,0-3 0,0-5 0,0-32 0,0 10 0,0-34 0,4 21 0,-3-9 0,3-1 0,-4 1 0,0 4 0,0 6 0,0 11 0,0 4 0,0 5 0,0-1 0,0-3 0,0-1 0,0-4 0,0 3 0,0 2 0,0 3 0,0 1 0,-3 3 0,3 0 0,-6 4 0,3 3 0,0 3 0,1 6 0,-2 18 0,3 11 0,-7 5 0,7 13 0,-6-7 0,6 10 0,-4 0 0,5-6 0,-3-6 0,2-12 0,-3-5 0,4-12 0,0-2 0,0-7 0,0 0 0,0 0 0,0-5 0,0-9 0,0-3 0,0-6 0,0 4 0,0-5 0,-3 0 0,2 0 0,-2-4 0,0 8 0,2-3 0,-2 6 0,3-1 0,0 5 0,0-2 0,0 3 0,-3 2 0,3-1 0,-3-1 0,3-4 0,0-8 0,0-5 0,0 4 0,0-7 0,0 12 0,0 0 0,0 1 0,0 6 0,0-2 0,0 3 0,0 0 0,0-3 0,0-1 0,0-4 0,0 1 0,0-1 0,0 4 0,0 1 0,0 2 0,0 1 0,0 0 0,0 0 0,3 0 0,0-3 0,1 2 0,1-2 0,-1-3 0,-1 4 0,0-4 0,0 9 0,0 0 0,3 3 0,-1 3 0,2 4 0,-1-1 0,0 7 0,1-3 0,0 4 0,-1-1 0,2 14 0,-1-2 0,-2 12 0,-1 0 0,-4-4 0,3 4 0,-2-5 0,3-4 0,-4-5 0,0-6 0,0-7 0,0 6 0,0-4 0,0 9 0,0-3 0,0 4 0,0-4 0,0-1 0,0-3 0,0-4 0,0-1 0,2-3 0,-1 0 0,2-7 0,-3-22 0,0 2 0,0-15 0,0 9 0,0-11 0,0 3 0,0-13 0,3 15 0,-2 0 0,3 11 0,-4 4 0,0 5 0,0 3 0,0 0 0,0 4 0,0-3 0,0-11 0,0 5 0,0-9 0,0 11 0,0 3 0,0-3 0,0 6 0,0-2 0,0 3 0,0 0 0,0 0 0,0-4 0,0 0 0,0-4 0,0 1 0,0 3 0,0 0 0,0 4 0,0 0 0,0 5 0,0 9 0,0 11 0,0 8 0,0 5 0,0 1 0,0-1 0,3 0 0,2 5 0,-1-4 0,4 4 0,-7 0 0,6-4 0,-6 5 0,2-1 0,1 1 0,-3 0 0,3-1 0,-4-5 0,0 1 0,0-1 0,3-5 0,-2 0 0,2-5 0,-3 0 0,3-4 0,-2-1 0,2-7 0,-3 0 0,0-4 0,0 0 0,0 0 0,0-5 0,0-13 0,0-14 0,0-24 0,0 9 0,0-19 0,0 15 0,0-6 0,0 7 0,0 7 0,0 9 0,0 2 0,0 11 0,0-2 0,0 10 0,0-2 0,0-4 0,0 2 0,0-10 0,-3 2 0,2-7 0,-6 3 0,6-9 0,-2 9 0,3-8 0,0 12 0,-3-3 0,2 12 0,-2 0 0,3 4 0,0 0 0,0 5 0,0 9 0,0 16 0,0 22 0,0 5 0,4 6 0,1 4 0,4-9 0,1 4 0,-2-12 0,-3-7 0,2-9 0,-6-5 0,2-9 0,0-2 0,-2-2 0,2 4 0,0-1 0,0 0 0,1 5 0,2-7 0,-5 5 0,4-9 0,-4 2 0,1-3 0,-2 0 0,0 0 0,0 0 0,3-3 0,-3-7 0,3-13 0,0-8 0,2-7 0,4-23 0,-1 16 0,5-21 0,-3 21 0,2 1 0,-4 1 0,-1 13 0,1 2 0,-5 9 0,0 2 0,-3 2 0,0 3 0,0 0 0,0 1 0,0-1 0,0 0 0,0 0 0,0 0 0,-2 3 0,1-2 0,-1 1 0,2-2 0,-3 0 0,0 0 0,-1 0 0,-1 0 0,4 0 0,-4-1 0,4 1 0,-4 3 0,4-3 0,-2 3 0,3-3 0,-2 0 0,1-3 0,-4 2 0,4-2 0,-1 3 0,-1 2 0,2 4 0,-1 13 0,2 2 0,0 9 0,0-2 0,0 0 0,0 5 0,0-4 0,0 8 0,0-4 0,0 5 0,0 0 0,0 0 0,0 5 0,0-3 0,0 3 0,0-5 0,0-4 0,0-6 0,0-5 0,0-3 0,0-4 0,0-1 0,0-3 0,0-5 0,0-28 0,0 8 0,0-32 0,0 11 0,0-5 0,0-9 0,0 9 0,0-4 0,0 5 0,0 6 0,0 5 0,0 10 0,0 6 0,0-5 0,0 7 0,-3-7 0,2 5 0,-2 2 0,0 1 0,3 1 0,-3 6 0,3-5 0,-3 1 0,2 1 0,-5 4 0,6 0 0,-5 5 0,4 6 0,-2 16 0,3 6 0,0 21 0,0-3 0,0 11 0,0 0 0,0 0 0,0-11 0,0-2 0,0-19 0,0 1 0,0-2 0,0 0 0,0 4 0,0-5 0,0 0 0,0-4 0,0-1 0,0-3 0,0-4 0,0-1 0,0-3 0,0 0 0,-3-37 0,-2 6 0,-3-33 0,-1 15 0,0-1 0,1 6 0,-1-4 0,-3 8 0,3 2 0,-2 5 0,3 0 0,1 8 0,0-7 0,0 12 0,0 0 0,0 1 0,4 6 0,-3-2 0,5 3 0,-4 0 0,4 0 0,-4 0 0,4 0 0,-4-3 0,4 2 0,-5-3 0,6 4 0,-6 1 0,6-1 0,-3 0 0,0 0 0,3-3 0,-6-2 0,5 1 0,-5-3 0,3 6 0,-1-5 0,-1 5 0,4-3 0,-4 7 0,4-3 0,-4 6 0,4 4 0,-1 4 0,2 15 0,0 1 0,0 13 0,0 1 0,0 6 0,0-1 0,4 0 0,0-4 0,4-2 0,0-10 0,-3-4 0,1-6 0,-2 0 0,0 2 0,2 3 0,-2 4 0,4-3 0,0 8 0,-1-3 0,1-1 0,0 4 0,-1-12 0,-3 3 0,2-9 0,-5 1 0,2-1 0,0 1 0,-2 7 0,2-1 0,0 6 0,-2-4 0,6 5 0,-6-4 0,2 3 0,-3-4 0,3 0 0,-2 0 0,2 0 0,-3 0 0,0 5 0,0 1 0,0 4 0,0-5 0,0 0 0,0-9 0,0-1 0,0-3 0,0-4 0,0-1 0,0-3 0,0 0 0,0 0 0,0 0 0,0 4 0,0-4 0,0 4 0,0-4 0,0 0 0,0 0 0,0 0 0,0-8 0,0-8 0,0-17 0,0-4 0,0-7 0,0 1 0,0 4 0,0-9 0,0 3 0,0 1 0,0 5 0,0 7 0,0 3 0,0 5 0,0 4 0,0 1 0,0-1 0,0-4 0,0-4 0,0 0 0,0 0 0,0 3 0,-3 2 0,3 3 0,-3 4 0,3 1 0,0 3 0,0 0 0,-3 2 0,0-1 0,-1 2 0,-1 0 0,4-3 0,-4 6 0,4-5 0,-4 4 0,2-2 0,-4 3 0,2-2 0,-2 1 0,1-2 0,0 1 0,-3 1 0,2-2 0,-3 0 0,1 3 0,2-3 0,-2 3 0,3 0 0,0 0 0,-3 0 0,3 0 0,-2 0 0,2 0 0,0 0 0,0 0 0,1 0 0,-1 0 0,0 0 0,3 2 0,0 15 0,7-1 0,0 12 0,3-6 0,0 0 0,1 0 0,-1 0 0,0 0 0,1 4 0,0-2 0,-1 2 0,1 1 0,-1-4 0,1 8 0,0-4 0,-1 1 0,1-2 0,-1-4 0,1 0 0,-1 0 0,0-3 0,0-2 0,-3-4 0,2 1 0,-5-4 0,5 2 0,-6-5 0,3 6 0,-3-3 0,3 3 0,-2 5 0,2 0 0,0 0 0,-2 3 0,5-3 0,-5 1 0,2-2 0,-3-4 0,0-3 0,3 0 0,-3-4 0,3 0 0,-3 0 0,3-16 0,-2-1 0,2-11 0,-3 5 0,0 3 0,0 1 0,0 2 0,0-1 0,0 1 0,0-6 0,0-1 0,0-4 0,0-15 0,0 6 0,0-17 0,0 10 0,-4 0 0,3 1 0,-6 9 0,7 5 0,-7 6 0,7 7 0,-3 0 0,0 4 0,2 0 0,-1-3 0,-1-1 0,2-7 0,-2-2 0,0 1 0,-1-3 0,-3 3 0,3-5 0,-3 5 0,4 4 0,-1 1 0,-1 9 0,4-5 0,-2 6 0,1-1 0,-1 2 0,-1 4 0,2 5 0,-2 11 0,3 1 0,-2 12 0,-1-3 0,3 9 0,-2-4 0,-1 4 0,3-9 0,-2-2 0,3-4 0,0-4 0,0-4 0,0 3 0,0-6 0,0 14 0,0-5 0,0 11 0,0-4 0,0 1 0,0 3 0,0-8 0,0 3 0,3-8 0,-3-4 0,3-4 0,-3-4 0,0 0 0,0 0 0,0-5 0,4-13 0,-3-9 0,2-16 0,-3 4 0,0-9 0,0 8 0,0-3 0,0 10 0,0 4 0,0 6 0,0 3 0,0 1 0,0-9 0,0-2 0,0-4 0,0-3 0,0 8 0,0-4 0,0 5 0,0 4 0,0 4 0,0 5 0,0 2 0,0 1 0,0 0 0,0-2 0,0 1 0,0-5 0,0 5 0,0-2 0,0 3 0,0 0 0,0 0 0,0 0 0,-2 2 0,-4-1 0,-1 4 0,-2-1 0,3-1 0,1 2 0,-1-1 0,0 2 0,0 0 0,0 0 0,3 2 0,0 1 0,3 3 0,0-1 0,0 4 0,0-3 0,0 3 0,0 0 0,0-3 0,0 3 0,0-3 0,0 0 0,3 0 0,-3 0 0,3 0 0,-3 0 0,0 3 0,0 1 0,0 3 0,0 1 0,3-1 0,-3 1 0,3-1 0,-3 0 0,0 1 0,3-1 0,-2 4 0,2 2 0,-3 3 0,0 4 0,3-3 0,-2 8 0,6-8 0,-6 4 0,5-5 0,-5-4 0,2-1 0,0-6 0,-2-2 0,1-3 0,-2 0 0,0 0 0,0 0 0,3 0 0,-2 0 0,1 0 0,-2 7 0,0-1 0,0 5 0,0-7 0,0 2 0,0-5 0,0 3 0,0-4 0,0 0 0,3 0 0,-2 0 0,4-1 0,-5 5 0,6 4 0,-5 0 0,6 7 0,-4-6 0,1 6 0,2-7 0,-5 3 0,5-7 0,-6 0 0,6-1 0,-5-2 0,2 5 0,0-1 0,-2 6 0,5-3 0,-6 4 0,7-1 0,-7 1 0,4 0 0,-1-1 0,-3-3 0,3 3 0,-3-3 0,0 0 0,0-1 0,0-3 0,0 0 0,0-1 0,0-2 0,0-1 0,0 0 0,0-8 0,0-16 0,0-16 0,0-30 0,0-1-693,4 0 693,-4 31 0,1 1 0,7-19 0,-7 0 0,3 9 0,-4 16 0,0 4 0,0 6 0,0-5 693,0-7-693,0-4 0,5-21 0,0 1 0,0 18 0,0 0 0,4-18 0,1-7 0,-6 20 0,4-4 0,-7 12 0,2 5 0,-3 12 0,3 2 0,-2 17 0,1 9 0,-2 18 0,0 26 0,0-9-424,0-5 1,0 2 423,0 16 0,0-15 0,0-1 0,0 15 0,0-23 0,0 0-294,0 14 294,0 11 0,0-11 0,0-3 0,0-9 0,0-2 0,0-5 0,0-4 834,0-6-834,0-5 307,0-6-307,0-2 0,0-3 0,0 0 0,0 0 0,0-26 0,0 7 0,0-22 0,0 3 0,0 8 0,0-12 0,0 13 0,0-4 0,0 9 0,0-8 0,0 2 0,0-3 0,0-5 0,0 5 0,0-5 0,0-1 0,0 6 0,0 0 0,0 9 0,0 1 0,0 3 0,0 4 0,0-2 0,0-6 0,0-1 0,0-8 0,0 5 0,0 4 0,0-3 0,0 6 0,0 1 0,0 1 0,0 7 0,0-7 0,0 4 0,3-4 0,-2-1 0,2 1 0,-3-1 0,0 4 0,0 0 0,0 4 0,0 0 0,0 0 0,0 5 0,0 12 0,0 4 0,0 10 0,0 1 0,0 7 0,0 0 0,0 10 0,0-10 0,0 4 0,0-9 0,0-2 0,0-8 0,0-1 0,0-3 0,0 3 0,0 1 0,0 4 0,0 0 0,0 1 0,0-5 0,0 3 0,0-10 0,0 5 0,3-9 0,-3 3 0,3-4 0,-3-1 0,2 1 0,-1 0 0,4 0 0,-1 3 0,2 1 0,1 4 0,0-4 0,-4 2 0,3-5 0,-6 3 0,3-4 0,-1-3 0,-1 2 0,2-7 0,-3-1 0,0-3 0,0-6 0,0 1 0,0-2 0,0-1 0,0 1 0,0-14 0,0 7 0,0-12 0,3 10 0,-2 0 0,2 3 0,-3 2 0,3 7 0,-3 0 0,3 4 0,-3 0 0,0-7 0,0-2 0,0-4 0,0-2 0,0 7 0,0-7 0,0 2 0,0 1 0,0 1 0,0 3 0,0 4 0,0 0 0,0 4 0,0 0 0,0 0 0,0 0 0,0 0 0,0-4 0,0 3 0,0-2 0,0 0 0,0-5 0,-3-1 0,2-6 0,-2 6 0,0-6 0,2 7 0,-2-4 0,3 5 0,-3-1 0,2 4 0,-2 1 0,3 3 0,-3 2 0,3-1 0,-3 2 0,0-3 0,3-3 0,-3-2 0,3-2 0,0-1 0,0 4 0,0 1 0,0 3 0,0-1 0,0 1 0,-3 3 0,3 3 0,-3 3 0,1 3 0,-6 7 0,1-2 0,-12 16 0,6-8 0,-10 10 0,3-6 0,0 0 0,-3-3 0,8-3 0,-2-6 0,4-1 0,2-4 0,-1 1 0,5-1 0,-3 0 0,4-2 0,0-2 0,0-2 0,3 3 0,1 3 0,2 8 0,0 4 0,0 0 0,0 8 0,0-7 0,0 4 0,-6-9 0,4 2 0,-4-4 0,6 2 0,0-5 0,0-3 0,0 0 0,0 4 0,0 0 0,0 3 0,0 4 0,0-2 0,0 2 0,0 0 0,0-2 0,0-1 0,3-5 0,-3-3 0,3 0 0,-3 0 0,3-3 0,-3 3 0,3-3 0,-3 3 0,3 0 0,-2 4 0,1-3 0,1 5 0,-2-2 0,5 0 0,-6 0 0,3-4 0,-3 0 0,3 0 0,-3 0 0,3 0 0,0 0 0,-3 0 0,3-1 0,-3 1 0,0 3 0,0 5 0,0-3 0,0 5 0,0-6 0,0 0 0,0 0 0,0-4 0,0 0 0,0 0 0,0 0 0,0 0 0,0 3 0,0-2 0,0 6 0,0-3 0,0 7 0,0-3 0,0 4 0,0-5 0,0-3 0,0 0 0,0-1 0,0 5 0,0 4 0,0 4 0,0 0 0,0 0 0,0 0 0,0-4 0,0-4 0,0-1 0,0-3 0,0 0 0,0 0 0,0-4 0,0 0 0,0 3 0,0 1 0,0 4 0,0-1 0,0-3 0,0 3 0,0-6 0,0 2 0,0-3 0,0 0 0,0 0 0,0 0 0,0 0 0,0 0 0,0 0 0,0 0 0,0 0 0,0-1 0,0 1 0,0 0 0,0 0 0,0-1 0,0 1 0,0 0 0,0 0 0,0-1 0,0 1 0,0 0 0,0 0 0,0 0 0,0 0 0,0 0 0,0-1 0,0 1 0,0 0 0,0 0 0,2 0 0,-1 0 0,2 0 0,-3 0 0,0 0 0,2 1 0,-1-1 0,2-1 0,-3-6 0,0-4 0,3-7 0,0-2 0,4 1 0,-1 2 0,1 2 0,-1 3 0,-3 0 0,3 0 0,-6-1 0,3-6 0,0 2 0,-2-6 0,2 3 0,0-3 0,-2 6 0,5-6 0,-5 10 0,2-2 0,-3 3 0,0 0 0,0-4 0,0-4 0,3-4 0,-2-4 0,6-16 0,-2 8 0,3-13 0,-3 16 0,2 0 0,-7 5 0,6 7 0,-5 2 0,2 7 0,-3 5 0,0 13 0,0 8 0,0 17 0,0 1 0,0 11 0,-4-9 0,-1 7 0,-3-14 0,3 5 0,-1-15 0,5-1 0,-5-9 0,5-2 0,-2-2 0,3-3 0,0 0 0,0-5 0,0-9 0,0-11 0,0-9 0,4-9 0,1-2 0,3 1 0,0 1 0,0 9 0,0 5 0,-1 6 0,-4 3 0,0 4 0,-3 1 0,0-1 0,0 3 0,0-5 0,0 5 0,0-6 0,0 6 0,-3-6 0,0 6 0,-1-2 0,-1 3 0,1 0 0,1 0 0,-2 0 0,4 0 0,-4 3 0,4-2 0,-4 4 0,4-4 0,-1 2 0,-1-1 0,0 2 0,-3 2 0,3 2 0,1 5 0,-2 6 0,3 2 0,-5 6 0,5 6 0,-5-6 0,5 14 0,-6-11 0,6 3 0,-2-4 0,0-6 0,2-7 0,-2 0 0,3-4 0,0 0 0,0 0 0,0 0 0,0 0 0,0-1 0,0-7 0,0-11 0,0-5 0,0-9 0,0 5 0,0 4 0,0-3 0,0 6 0,3-6 0,1 7 0,0-4 0,2 8 0,-6 1 0,6 6 0,-6 3 0,6 14 0,-5 2 0,6 15 0,-6-3 0,3 9 0,-1-4 0,-2 4 0,3-9 0,-1-2 0,-2-7 0,2-2 0,-3-7 0,0-1 0,0-3 0,0 0 0,0-7 0,3-4 0,1-15 0,8-15 0,3-16 0,4-7 0,-5 2 0,3 7 0,-3 6 0,-1 4 0,-1 7 0,-5 12 0,-3 4 0,1 5 0,-4 1 0,2 1 0,-3 13 0,0 5 0,0 15 0,0 9 0,0 0 0,0 4 0,0-5 0,0-4 0,0-2 0,0-4 0,0 0 0,0 0 0,0-3 0,0 2 0,0-3 0,0 0 0,0 3 0,0-10 0,0 2 0,0-7 0,0 0 0,0 0 0,0 1 0,0-1 0,0-5 0,0-9 0,0-3 0,0-10 0,0 2 0,-3-3 0,-2-4 0,1 2 0,-3-7 0,6 8 0,-3-3 0,1 4 0,2 7 0,-2 1 0,3 8 0,0 0 0,0 20 0,0-3 0,0 19 0,0-4 0,0 2 0,0 4 0,0 0 0,0-4 0,0-2 0,0-8 0,0-4 0,0-1 0,0-6 0,0 2 0,0-3 0,0 0 0,0 3 0,0 1 0,0 8 0,0 0 0,0 4 0,0 0 0,0 0 0,0-4 0,0-1 0,0-7 0,0 0 0,3-4 0,-3 0 0,3 0 0,-3 0 0,0-1 0,-2-2 0,-5 0 0,-3 0 0,-3-3 0,-5 3 0,4-3 0,-4 0 0,5 0 0,-1 0 0,4 0 0,1 0 0,3 0 0,0 0 0,0 0 0,0 0 0,0 0 0,0 0 0,0 0 0,0 0 0,3-2 0,1-1 0,2-3 0,0-3 0,0 2 0,0-3 0,2 4 0,-1 0 0,2 0 0,0-7 0,-2 2 0,2-7 0,-3 5 0,0 3 0,0 0 0,3 4 0,-3-3 0,3 2 0,-3 3 0,0 10 0,0 1 0,0 4 0,0-5 0,0 5 0,0 13 0,-3-6 0,2 13 0,-2-13 0,3 0 0,0 3 0,0-6 0,0 2 0,0-4 0,0-3 0,0 0 0,0-4 0,0 0 0,0 0 0,0-8 0,3-3 0,1-11 0,3 2 0,4-7 0,-4 2 0,4-3 0,-4 4 0,0 4 0,-1 1 0,-2 6 0,-1-2 0,0 3 0,-3-1 0,3-2 0,-3-1 0,3-4 0,-2 1 0,2 2 0,-3 2 0,0 3 0,0 0 0,2 2 0,-1 4 0,2 3 0,-1 0 0,-1-2 0,1-11 0,-2 0 0,0-3 0,0 0 0,0 6 0,0-2 0,0 8 0,0 8 0,3 3 0,-2 3 0,2-4 0,-3-3 0,0 0 0,2 0 0,-1 0 0,4-3 0,-2 2 0,3-2 0,-3 3 0,2 0 0,-4-1 0,1 1 0,1 0 0,-3 0 0,6 0 0,-5 0 0,1 0 0,1-3 0,-2 2 0,4-4 0,-2 2 0,0-6 0,2 0 0,-4-7 0,1 3 0,1-2 0,-2-1 0,1 3 0,-2-2 0,3 0 0,-2 2 0,2-6 0,-3 3 0,0-3 0,0 3 0,0 1 0,0 0 0,0 3 0,0-3 0,0 3 0,0-1 0,0 1 0,0-3 0,0-1 0,0-4 0,0 1 0,0 2 0,0-1 0,-3 5 0,3-3 0,-3 5 0,0 1 0,3 4 0,-3 4 0,3 1 0,0 1 0,0 0 0,-2 0 0,-2 13 0,-3-10 0,3 11 0,-1-11 0,4-2 0,-2 2 0,0-3 0,2 0 0,-1 0 0,2-3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7T17:18:14.7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7651 9572 24575,'-5'9'0,"-1"2"0,-4-4 0,6 3 0,-5-4 0,6 0 0,-3 0 0,0 0 0,-1 3 0,1-2 0,-4 5 0,4-5 0,-4 3 0,7-4 0,-6 0 0,1 3 0,-2-1 0,1 1 0,3-3 0,0 0 0,-4 3 0,0-2 0,0 3 0,0 0 0,0-3 0,6 2 0,-5-3 0,6-2 0,-3 1 0,-4-1 0,3 2 0,-2 0 0,3 0 0,-1 0 0,4 1 0,-2-4 0,4 2 0,-2-2 0,3-2 0,0-4 0,0-4 0,6-4 0,5 0 0,4-3 0,7-5 0,2-1 0,1-4 0,-1 6 0,-1-4 0,-9 10 0,1-3 0,-2 6 0,-6 3 0,2 2 0,-6-2 0,-2 8 0,-12 3 0,-4 9 0,-13 7 0,-3 8 0,-9 3 0,4 3 0,-4-3 0,5 2 0,5-8 0,1 3 0,5-5 0,8-8 0,-1 1 0,10-10 0,0 2 0,2-3 0,4-7 0,4-4 0,5-7 0,10-7 0,-4 5 0,8-5 0,-2 0 0,-2 7 0,-3-5 0,-2 9 0,-6-1 0,2 5 0,-3-1 0,-7 4 0,-8 5 0,-8 4 0,-5 6 0,0 1 0,-1 4 0,1-7 0,6 6 0,-1-11 0,10 3 0,-3-4 0,7-5 0,6-5 0,9-11 0,3 4 0,3-7 0,-1 7 0,-6 1 0,6 0 0,-10 3 0,2 1 0,-3 2 0,-3 4 0,0 7 0,-6 6 0,-2 10 0,-5 0 0,1 4 0,-1-9 0,2 3 0,2-10 0,2 2 0,-2-7 0,5 0 0,6-7 0,8-9 0,13-9 0,2-9 0,2 2 0,2-2 0,-7 4 0,-1 3 0,-5 3 0,-9 8 0,-1 3 0,-3 2 0,-5 9 0,-11 10 0,-6 6 0,-10 13 0,-3-3 0,7 4 0,-6-5 0,11-2 0,2-8 0,5-5 0,3-5 0,4-3 0,0-5 0,13-5 0,2-7 0,11-8 0,-4 7 0,-1-6 0,-5 11 0,-3-3 0,0 7 0,-4-3 0,-5 13 0,-7 7 0,-10 12 0,-5 12 0,-1 1 0,-4 1 0,9-3 0,0-8 0,3-7 0,9-4 0,-4-8 0,9-1 0,5-11 0,3-2 0,7-9 0,-2 0 0,1 2 0,-4-2 0,-1 9 0,-2-5 0,-1 8 0,-3 4 0,0 4 0,-6 5 0,-1 2 0,0-1 0,1-3 0,1 0 0,1-4 0,-4-3 0,4 2 0,-2 2 0,3 6 0,-3 6 0,2 3 0,-5 0 0,5-4 0,-3-4 0,1-2 0,3-5 0,-3 3 0,5-7 0,5 0 0,-1-6 0,4 0 0,-1-1 0,-2-1 0,2 4 0,-3-2 0,-2 6 0,-5 3 0,-3 8 0,-3 0 0,-3 7 0,2-2 0,-3-1 0,4-1 0,4-7 0,-3 0 0,5-4 0,-2 0 0,6-3 0,0 0 0,3-3 0,0 0 0,0 0 0,0 0 0,-3-3 0,0 7 0,-3 1 0,-3 7 0,-4 6 0,-1-4 0,-2 3 0,3-3 0,3-4 0,-1-1 0,4-3 0,-2 0 0,3-5 0,3 1 0,-3-7 0,3 9 0,-6 5 0,-4 4 0,-1 8 0,-5-3 0,5 0 0,-3 0 0,5-8 0,2-1 0,1-3 0,1 0 0,1-5 0,4-4 0,1-4 0,2-2 0,-4 14 0,-2 0 0,0 10 0,0-2 0,0-3 0,-3 3 0,3-6 0,-3 2 0,0-5 0,5-2 0,-1-2 0,4-3 0,1 0 0,0 0 0,1-3 0,-2 5 0,-1 4 0,-2 8 0,-5 11 0,-5 1 0,0 0 0,-6-2 0,7-10 0,-1 5 0,3-9 0,4 2 0,-1-3 0,7-10 0,2-1 0,5-10 0,2 1 0,-4 1 0,3-1 0,-6 4 0,2 3 0,-3 2 0,-2 7 0,-2 5 0,-9 13 0,-2 7 0,-7 10 0,0-8 0,0 3 0,5-14 0,0-1 0,8-7 0,0 0 0,5-15 0,9-1 0,0-13 0,11-1 0,-3 1 0,-2 1 0,-1 7 0,-9-2 0,6 8 0,-6-3 0,2 7 0,-5 1 0,-2 3 0,-2 3 0,3-3 0,3-6 0,4-2 0,4-7 0,-4 4 0,-1-1 0,-3 3 0,0 0 0,0 2 0,-3 4 0,0 7 0,-6 6 0,-5 5 0,0 1 0,-5-2 0,6-4 0,-3-2 0,6-2 0,-1-3 0,4 0 0,1-3 0,6-6 0,9-9 0,4-8 0,5 0 0,-1-3 0,0 7 0,-4-2 0,-2 7 0,-7 1 0,0 4 0,-4 3 0,-3 2 0,0 12 0,-6 0 0,-4 6 0,-1 0 0,-1-6 0,2 2 0,1-6 0,2-1 0,2 0 0,4-3 0,5-6 0,6-5 0,5-7 0,1 1 0,-2 3 0,-4 1 0,-2 4 0,-2-1 0,-3 4 0,-3 5 0,-4 14 0,-10 3 0,-7 13 0,-6-6 0,-1 3 0,0-5 0,6-5 0,4-1 0,5-8 0,4 0 0,2-10 0,11-4 0,7-11 0,9-5 0,-3-3 0,3-1 0,-8 5 0,3 1 0,-8 8 0,-1 0 0,-2 7 0,-12 0 0,-4 7 0,-11 3 0,-2 1 0,4 5 0,0-5 0,5 2 0,3-4 0,3-7 0,8-12 0,10-7 0,11-12 0,4 2 0,4-5 0,-9 6 0,-2 5 0,-5 6 0,-4 8 0,0 1 0,-15 11 0,0 2 0,-20 14 0,-1 3 0,-8 5 0,-1 0 0,6-5 0,1-5 0,10-3 0,1-5 0,6 2 0,10-17 0,7-8 0,16-14 0,0-5 0,8 0 0,-5 4 0,-4 2 0,-3 9 0,-7 5 0,-2 4 0,-3 4 0,-8 5 0,-7 10 0,-10 12 0,-6 4 0,1-1 0,5-5 0,2-5 0,3-4 0,7 0 0,-2-4 0,11-11 0,12-15 0,11-20 0,7-2 0,1-4 0,-7 11 0,0 0 0,-6 10 0,-4 2 0,-7 12 0,-2 2 0,-7 16 0,-8 4 0,-9 22 0,-26 11 0,18-8 0,2-10 0,-1-1 0,-2 6 0,-5 4 0,6-7 0,7-9 0,7-5 0,2-4 0,10-12 0,9-16 0,9-3 0,12-22 0,-5 12 0,5-4 0,-11 7 0,-1 5 0,-5 4 0,-3 5 0,-2 5 0,-8 5 0,-15 14 0,2-1 0,-11 11 0,12-10 0,-1 0 0,8-4 0,-5 0 0,8 0 0,-2-5 0,7-8 0,3-8 0,4-4 0,3 2 0,-4 4 0,0-1 0,-4 4 0,1 0 0,-1 4 0,-8 8 0,-3 6 0,-18 11 0,2 9 0,-9-1 0,5 1 0,6-8 0,1-2 0,7-5 0,2-3 0,5-6 0,9-21 0,15-16 0,-1-8 0,-1 13 0,1 0 0,4-9 0,9-9 0,-10 13 0,-3 8 0,-8 3 0,-1 14 0,-12 13 0,-8 13 0,-14 12 0,-8 10 0,-4 1 0,4 0 0,2-5 0,5-8 0,11-11 0,-3 0 0,13-10 0,-2 2 0,3-8 0,6-9 0,5-11 0,12-10 0,3-5 0,7-4 0,0 2 0,-4 2 0,-5 10 0,1 1 0,-10 8 0,2 0 0,-4 6 0,-4 6 0,-5 5 0,-6 13 0,-11 5 0,-5 12 0,-3-7 0,-1 4 0,5-6 0,1 0 0,5-7 0,3-3 0,1-7 0,7 0 0,0-10 0,10-10 0,-2-3 0,9-9 0,-3 11 0,0-2 0,-2 7 0,-2 1 0,-4 8 0,0 8 0,-10 8 0,-6 13 0,-3-5 0,-4 5 0,5-6 0,1-4 0,3-1 0,1-7 0,4 0 0,3-4 0,0 0 0,3-5 0,0-9 0,7-11 0,1-5 0,8-2 0,-2 7 0,-3-2 0,-2 10 0,-2-2 0,-1 9 0,-2 7 0,-8 8 0,-9 7 0,-11 10 0,-3 2 0,2-1 0,6-1 0,4-10 0,1-4 0,4-4 0,3-4 0,2 0 0,7-13 0,11-9 0,10-19 0,3 5 0,4-13 0,-5 13 0,2-9 0,-2 10 0,-5 1 0,-10 13 0,1-1 0,-5 12 0,-5 11 0,-10 8 0,-8 20 0,-12-4 0,-3 13 0,0-8 0,-2 0 0,12-8 0,-1-8 0,12-6 0,1-5 0,4-3 0,3 1 0,0-9 0,7-11 0,8-15 0,6-7 0,8-7 0,5 1 0,-4-3 0,-1 9 0,-6 3 0,-6 14 0,-3 0 0,-2 8 0,-2 3 0,-4 16 0,-7 4 0,-5 19 0,-11-1 0,-2 7 0,0-4 0,3-10 0,3 2 0,6-15 0,0 5 0,6-9 0,1 3 0,8-12 0,2-3 0,3-7 0,3 1 0,-6 2 0,2 2 0,-3 4 0,0 0 0,-2 8 0,-2 6 0,-5 7 0,-5 8 0,-4 2 0,-8 0 0,3 3 0,-2-7 0,4-1 0,4-6 0,2-7 0,2 0 0,4-4 0,0 0 0,3-5 0,3-9 0,5-11 0,8-5 0,0-3 0,7 3 0,-10 5 0,4 1 0,-10 8 0,2 0 0,-2 4 0,-1 3 0,-3 3 0,0 6 0,-7 8 0,1 0 0,-8 7 0,3-6 0,-2-1 0,4-5 0,2-3 0,2 0 0,-1 0 0,2-7 0,6-17 0,4-2 0,11-17 0,-2 4 0,7-3 0,-8-1 0,3 8 0,-5 2 0,-4 12 0,-1 2 0,-4 7 0,-3 0 0,0 5 0,-3 1 0,0-18 0,0-5 0,0-18 0,4-1 0,4 9 0,1 0 0,2 7 0,-4 8 0,0 4 0,-4 4 0,-2 7 0,-9 10 0,-6 6 0,-3 13 0,-6-1 0,7 2 0,-3-8 0,5-4 0,4-3 0,0-5 0,6 3 0,2-9 0,2-9 0,10-8 0,-1-6 0,14-2 0,-10 5 0,4 1 0,-10 8 0,3-3 0,-4 9 0,-2 3 0,-12 13 0,-1 2 0,-6 0 0,-3 4 0,10-7 0,-6 4 0,10-6 0,-1-3 0,4-5 0,5-13 0,16-21 0,3-3 0,14-16 0,-10 13 0,0-1 0,-3 6 0,-8 11 0,-1 5 0,-6 8 0,-2 0 0,-7 12 0,-9 16 0,-8 7 0,-15 25 0,4-13 0,-4 9 0,5-11 0,1 0 0,6-10 0,4-2 0,6-10 0,4-3 0,2 0 0,1-9 0,3-9 0,3-3 0,1-7 0,3 5 0,-1-1 0,1 4 0,-4 1 0,3 3 0,-8 10 0,1 1 0,-5 10 0,-5 2 0,3-2 0,-2 2 0,0-4 0,6 1 0,-5-4 0,8-1 0,-1-3 0,-1-2 0,2-7 0,-1-12 0,9-8 0,1-10 0,7 10 0,-3-3 0,-2 15 0,-3-6 0,-1 10 0,-3 3 0,-7 12 0,-9 12 0,-8 13 0,-5 6 0,0 1 0,4-3 0,3-8 0,3-3 0,5-11 0,1 2 0,7-10 0,0 2 0,0-6 0,2-5 0,2-19 0,12-8 0,1-9 0,10-5 0,-2 9 0,4-5 0,-5 6 0,-1 4 0,-5 6 0,-4 9 0,-2 5 0,-3 5 0,-3 4 0,-6 10 0,-6 5 0,-10 8 0,-1 5 0,-1 1 0,-3 0 0,8-6 0,-2-5 0,4-4 0,4-4 0,3-1 0,2-3 0,4-11 0,10-13 0,12-22 0,-3 11 0,3-1-323,-1 2 1,0 0 322,3-4 0,0-1 0,16-21 0,-2 5 0,-3 3 0,-10 17 0,-8 8 0,-3 5 0,-19 23 0,-8 10 0,-17 11 0,-7 22 0,2-11 0,-7 10 645,9-9-645,-1-4 0,15-11 0,4-2 0,6-13 0,4-1 0,2-3 0,-1-2 0,4-9 0,5-12 0,9-5 0,3-5 0,3 8 0,-8 2 0,-2 3 0,-2 4 0,-1 0 0,0 7 0,-3 3 0,-6 6 0,-1 4 0,-6 0 0,6 0 0,-1-4 0,4 0 0,-1-11 0,13-13 0,10-21 0,1 3 0,9-13 0,-14 20 0,2-3 0,-3 5 0,-5 9 0,-1 4 0,-4 7 0,-8 7 0,1 7 0,-11 3 0,1 7 0,0 1 0,-3 0 0,7-1 0,-3-6 0,6-2 0,2-3 0,-1-3 0,2-2 0,2-12 0,6 0 0,0-6 0,3 3 0,-4 4 0,1 1 0,-1 2 0,-3 1 0,-5 8 0,-5 2 0,-10 9 0,6 1 0,-6 0 0,10-4 0,-2-1 0,2-3 0,4 1 0,0-1 0,3-8 0,0-3 0,0-11 0,3-2 0,1 0 0,3 0 0,0 8 0,-1 1 0,-3 2 0,-8 9 0,-12 8 0,-6 9 0,-7 11 0,5 0 0,0 0 0,4-2 0,3-9 0,7-2 0,1-7 0,4 0 0,2-10 0,13-17 0,16-12 0,4-12 0,12-6 0,-9 11 0,-5-3 0,1 10 0,-15 6 0,1 5 0,-8 10 0,1 2 0,-6 6 0,-5 6 0,-11 6 0,-4 7 0,-6 5 0,9-8 0,-6 7 0,11-12 0,-4 4 0,5-6 0,7-3 0,0 0 0,3-5 0,0-5 0,3-3 0,-2-2 0,-1 8 0,-4 2 0,-2 5 0,3 0 0,0 0 0,0-3 0,3-5 0,1-14 0,17-19 0,8-13 0,4-4 0,1 1 0,-9 12 0,-4 2 0,1 8 0,-11 2 0,2 12 0,-3 2 0,-6 14 0,-6 8 0,-6 8 0,-8 6 0,-1 5 0,-6 2 0,0 4 0,5-4 0,5-7 0,3-5 0,5-8 0,2-1 0,0-3 0,6 0 0,-3-5 0,3-9 0,3-3 0,1-10 0,2 10 0,1-5 0,-1 9 0,1-3 0,-4 4 0,0 5 0,-3 5 0,0 6 0,0 3 0,0-3 0,-3 0 0,2-4 0,-1 0 0,2 0 0,0-21 0,3 4 0,4-16 0,0 10 0,3 4 0,-3-1 0,-1 4 0,-2 11 0,-9 18 0,-9 12 0,-4 8 0,-6 3 0,2-4 0,-4 6 0,4-6 0,2-5 0,8-7 0,2-8 0,3-4 0,0-4 0,4-4 0,0-11 0,12-19 0,5-15 0,8-3 0,5-4 0,-2 14 0,1-6 0,-9 9 0,2 5 0,-12 6 0,3 11 0,-7-2 0,0 11 0,-3 6 0,0 11 0,-3 9 0,-5 4 0,-5 0 0,-3 0 0,3 0 0,-2 0 0,7-8 0,-3-3 0,7-7 0,-2-4 0,6-1 0,-3-13 0,6-5 0,5-16 0,9-4 0,0-3 0,8-3 0,-9 7 0,1 1 0,-7 8 0,-3 5 0,-1 5 0,0 5 0,-2 4 0,-5 11 0,-3 3 0,-8 13 0,1-4 0,-5 3 0,5-4 0,-3 0 0,6 1 0,-3-5 0,4-4 0,4-5 0,-3-3 0,6 0 0,-3 0 0,0-2 0,3-4 0,-3-11 0,3 4 0,0-7 0,0 8 0,0 0 0,3 3 0,-3 2 0,3 8 0,-3 3 0,0 3 0,0 1 0,0-4 0,0-1 0,0-3 0,0 0 0,3-3 0,0-6 0,4-8 0,0-7 0,0-5 0,0 5 0,0 1 0,0 3 0,-1 4 0,-2 6 0,-2 8 0,-2 6 0,0 3 0,-2-3 0,1 3 0,-5-3 0,2 3 0,1 1 0,-3-4 0,2-1 0,1-3 0,0 0 0,3-5 0,0-5 0,0-10 0,0-4 0,0-9 0,3 8 0,1-7 0,3 15 0,-1-2 0,0 7 0,1 2 0,-4 7 0,0 8 0,-3 11 0,0-3 0,0 7 0,0-12 0,0 0 0,0-5 0,0-3 0,0 0 0,0-13 0,0-12 0,18-30 0,6-12-442,-6 25 1,1-1 441,-2 7 0,0 0 0,-2-1 0,-2 1 0,10-15 0,-1-4 0,-6 15 0,-4 7 0,-1 9 0,-5 8 883,0 1-883,-2 8 0,-2 13 0,-2 8 0,-3 12 0,-1-4 0,-1 3 0,-1-8 0,2 3 0,-1-8 0,2-4 0,0-4 0,3-4 0,-3 0 0,3-25 0,0 2 0,0-28 0,0 12 0,0 0 0,0 7 0,0 7 0,0 5 0,0 5 0,0 3 0,0 5 0,0 8 0,0 12 0,0 5 0,-3 7 0,-2-8 0,1 3 0,-3-4 0,6-3 0,-2-6 0,3-3 0,0-4 0,-3 0 0,3-5 0,-3-9 0,3-7 0,0-3 0,0 1 0,0 3 0,0 1 0,0 3 0,0 0 0,0 27 0,0-1 0,0 22 0,0-11 0,0 4 0,0-11 0,0 1 0,0-7 0,0-4 0,0-1 0,0-3 0,-3-20 0,-1 3 0,-4-23 0,-3 10 0,2-2 0,-5-1 0,3 8 0,-4-7 0,4 15 0,1-5 0,4 9 0,-1 0 0,4 1 0,-3 6 0,6 8 0,-3 8 0,3 18 0,0 4 0,0 6 0,0-6 0,4-1 0,0-5 0,3-8 0,-2-2 0,0-12 0,-4-1 0,2-3 0,-3 0 0,2-3 0,-1-8 0,2-11 0,-3-14 0,0-4 0,0-3 0,0 9 0,0 2 0,0 4 0,0 7 0,0 1 0,0 19 0,0 13 0,0 14 0,-4 11 0,3 0 0,-7-4 0,8-2 0,-4-14 0,4-1 0,0-9 0,0-2 0,0-2 0,0-34 0,0 2 0,0-29 0,0 8 0,0 6 0,0 5 0,0 7 0,3 7 0,-2 5 0,2 18 0,-3 15 0,0 22 0,0 15 0,-4-4 0,4-19 0,-1 1 0,-7 24 0,6 6 0,-2-8 0,4-12 0,-3-11 0,2-11 0,-2-5 0,3-6 0,0-2 0,-3-11 0,2-6 0,-5-14 0,2-1 0,-4-4 0,4 5 0,-2 4 0,5 0 0,-5 8 0,6 1 0,-6 5 0,3 4 0,0 20 0,-4 6 0,6 18 0,-7 5 0,7-5 0,-7 11 0,7-15 0,-7-2 0,8-12 0,-4-8 0,4-4 0,0-4 0,0-4 0,-2-3 0,1-6 0,-2-8 0,3-28 0,0 7 0,0-27 0,0 19 0,0-4 0,0 7 0,0 9 0,0 6 0,0 4 0,-3 8 0,3 1 0,-3 8 0,3 13 0,0 8 0,0 12 0,0-5 0,3-1 0,1-7 0,3-2 0,-1-7 0,-2-1 0,2-3 0,-6 0 0,3-5 0,-3 1 0,0-4 0</inkml:trace>
  <inkml:trace contextRef="#ctx0" brushRef="#br0" timeOffset="16171">7624 9640 24575,'0'13'0,"0"-2"0,0 10 0,0 2 0,0 9 0,0 2 0,0 3 0,0-10 0,0 0 0,0-5 0,0-4 0,0 3 0,0-3 0,0 0 0,0 3 0,0-2 0,0-4 0,0 1 0,0-6 0,0 4 0,0-4 0,3-1 0,-3-3 0,5-3 0,-4-5 0,1-9 0,-2-16 0,0-7 0,0-15 0,0 4 0,0-16 0,0 9 0,0 18 0,0 0 0,0-18 0,0 1 0,-3 14 0,2 13 0,-6 3 0,7 10 0,-3 2 0,0 6 0,0 2 0,0 21 0,0 12 0,3 19 0,0 11-634,0-28 1,0 2 633,0 7 0,0 0 0,0-9 0,0 1-196,0 6 0,0-1 196,0 12 0,4 4 0,4-7 0,2-15 0,1-2 0,-4-18 0,0 0 1241,-1-8-1241,-3 0 418,0-8-418,-3-6 0,0-10 0,-4-8 0,0-2 0,-8-4 0,3 4 0,-5 2 0,6 4 0,0 3 0,2 2 0,5 7 0,-2 0 0,3 4 0,-3 3 0,3-2 0,-6 4 0,6-4 0,-6-2 0,2-3 0,-5-1 0,1-5 0,-5 4 0,5-5 0,-2 3 0,1 4 0,1-3 0,1 6 0,2-3 0,4 4 0,-5 3 0,6-6 0,-3 5 0,3-5 0,0 3 0,-3-1 0,3 1 0,-3 0 0,3 0 0,0-3 0,0 2 0,0-3 0,0 4 0,0 0 0,0 0 0,0 0 0,3 3 0,0 1 0,6-1 0,1 2 0,0-5 0,0 5 0,-1-4 0,-2 4 0,2-5 0,-3 6 0,-2-6 0,-2 10 0,-2 1 0,0 11 0,0 2 0,0 4 0,0 0 0,-3 0 0,2-4 0,-2 0 0,3-5 0,0-3 0,-3-1 0,2-3 0,-1-5 0,2-8 0,0-4 0,0-7 0,0 5 0,3-4 0,0 5 0,1-4 0,2 6 0,-5-1 0,4 2 0,-4 3 0,1 1 0,-2-1 0,0 0 0,0 1 0,-2 2 0,-1 0 0,-3 6 0,0-3 0,3 5 0,-2-4 0,0 1 0,-2-2 0,2 3 0,0-2 0,4 4 0,-4-4 0,2 4 0,-4-1 0,1 2 0,0-3 0,0 2 0,0-1 0,0 2 0,0-3 0,-1 2 0,1-4 0,1 2 0,1-1 0,-1-1 0,2 1 0,-3-2 0,0 3 0,-1-2 0,1 4 0,0-4 0,0 4 0,0-4 0,0 4 0,1-5 0,-1 3 0,-3-1 0,2 2 0,-2-1 0,3 3 0,0-6 0,-4 6 0,4-5 0,-4 4 0,1-1 0,2-1 0,-3 3 0,1-2 0,-1-1 0,-1 3 0,-1-2 0,2-1 0,-1 3 0,2-6 0,3 3 0,0-3 0,-1 0 0,2 0 0,-1 0 0,0 0 0,0 0 0,0 0 0,-1 0 0,1 0 0,0 0 0,1 0 0,2-3 0,0 0 0,6-3 0,3-3 0,1 2 0,3-3 0,-4 7 0,0-2 0,0 4 0,0-5 0,0 6 0,0-3 0,0 0 0,-3 0 0,3 0 0,-3-3 0,3 3 0,0-3 0,0 0 0,-1 0 0,2 3 0,-1-3 0,-3 3 0,2-1 0,-4-1 0,4 4 0,-4-4 0,1 2 0,1-4 0,0 1 0,4 0 0,-1-3 0,0 2 0,0-3 0,0 4 0,1 0 0,-1 0 0,0 2 0,0-1 0,-1 2 0,1 0 0,0-3 0,0 6 0,0-6 0,-3 3 0,3 0 0,-3-3 0,3 6 0,-1-5 0,1 4 0,0-1 0,-2-1 0,1 2 0,-4 1 0,2 4 0,-3 1 0,0 1 0,0 4 0,0 0 0,-3 0 0,2 3 0,-4-7 0,4 4 0,-5-4 0,3 0 0,0 0 0,0 0 0,0-3 0,0 0 0,0 0 0,0-5 0,3 1 0,3-5 0,0 0 0,3 0 0,0 3 0,0-3 0,0 3 0,1-3 0,-1 2 0,-3-1 0,2 4 0,-2-4 0,4 2 0,-4-3 0,2 0 0,-2 0 0,4-4 0,-1 3 0,0-2 0,0 3 0,0-1 0,0 1 0,1 3 0,-4-2 0,2 4 0,-4-4 0,4 1 0,-1-2 0,2 0 0,-1 3 0,2-3 0,-1 3 0,-1-3 0,1 3 0,-2-3 0,0 3 0,0-3 0,2 0 0,-1 0 0,-1 0 0,1 3 0,-4-3 0,4 6 0,-4-6 0,4 3 0,-2-3 0,3 0 0,0 0 0,0 0 0,0 0 0,1-4 0,-1 3 0,0 0 0,-3 2 0,3 4 0,-6-4 0,6 4 0,-3-2 0,2 3 0,1 0 0,0 0 0,-2-2 0,1 1 0,-2-2 0,3 1 0,-1 1 0,-1-5 0,1 6 0,-2-6 0,3 6 0,-3 2 0,0 2 0,-3 4 0,0 2 0,0 0 0,0 0 0,0-1 0,0-3 0,0 0 0,0 0 0,0 0 0,0 0 0,0 0 0,0 0 0,0 1 0,0-1 0,3 3 0,-2 1 0,2 4 0,-3-1 0,0 0 0,0 1 0,0-1 0,0 1 0,0-4 0,0-1 0,0-3 0,0 0 0,0 4 0,0-4 0,0 7 0,0-3 0,0 0 0,0 0 0,0-1 0,0 1 0,3 3 0,-3 1 0,3-1 0,-3 1 0,0-4 0,0 2 0,3-5 0,-2 3 0,1-4 0,-2 0 0,0-6 0,0-3 0,0-7 0,0-7 0,-2 6 0,1-5 0,-2 5 0,3 1 0,0 1 0,0 3 0,0 0 0,0 0 0,0 0 0,-3 2 0,3-1 0,-3-2 0,0-7 0,2 0 0,-6-7 0,6 6 0,-5-2 0,5 3 0,-2 4 0,1 1 0,1 3 0,-2 0 0,0 2 0,0 2 0,-3 2 0,1-3 0,-1 2 0,0-1 0,2-1 0,-1 2 0,4 1 0,-1 3 0,2 3 0,0 0 0,0 3 0,0-2 0,3 6 0,-3-6 0,6 5 0,-5-5 0,5 6 0,-5-3 0,2 0 0,-3-1 0,0-3 0,2 0 0,-1 0 0,2 0 0,-3 4 0,0-3 0,2 2 0,-1 0 0,2 1 0,-3 1 0,0-2 0,0-3 0,0 0 0,0 0 0,0 0 0,0 0 0,2-3 0,-1 7 0,1 2 0,-2 3 0,0 6 0,0-6 0,0 2 0,0-7 0,0-1 0,0 11 0,0-4 0,0 12 0,0-6 0,0 0 0,0 4 0,0-6 0,0 5 0,0-14 0,0 6 0,0-10 0,0 2 0,0-3 0,0 0 0,0 3 0,0 5 0,0 4 0,0 9 0,0-4 0,0 8 0,0-4 0,4 5 0,-3 0 0,2-4 0,-3-5 0,0-6 0,0-7 0,0-1 0,0-3 0,0 0 0,3-2 0,-3-4 0,3-3 0,-3-3 0,0 0 0,0 0 0,0-1 0,0 1 0,0-3 0,0-10 0,0 4 0,0-7 0,0 5 0,0 2 0,0 1 0,0 1 0,0 6 0,0-2 0,0 3 0,0 0 0,0-6 0,0 1 0,0-8 0,0 5 0,0-8 0,0 11 0,0-5 0,0 9 0,0-3 0,0 4 0,0 0 0,0 0 0,0 0 0,0-3 0,0 2 0,0-5 0,0 5 0,0-6 0,0 6 0,0-2 0,0 3 0,0 0 0,0 0 0,0-4 0,0 0 0,0-3 0,0-1 0,0-3 0,0 6 0,0-2 0,0 3 0,0 3 0,0-2 0,2 5 0,-1-1 0,2 2 0,-3-3 0,0 0 0,3-3 0,-2-1 0,4 0 0,-4-3 0,2 6 0,-1-2 0,-1 2 0,2 1 0,-3 0 0,0 5 0,2 7 0,-1 1 0,4 5 0,-1-3 0,2-2 0,-2 2 0,2 1 0,-6-4 0,3 4 0,-3-4 0,3 0 0,-2 0 0,1 0 0,-2 0 0,0 0 0,0 0 0,0 0 0,0 0 0,0 0 0,0 3 0,0-2 0,0 3 0,0-4 0,0 0 0,0 0 0,0-1 0,0 1 0,0 0 0,0 0 0,0 4 0,0 0 0,0 0 0,0 2 0,0-5 0,0 3 0,0-4 0,0 0 0,0 0 0,0 0 0,0-1 0,0 2 0,0-1 0,-2 0 0,1 3 0,-2-2 0,0 2 0,3-3 0,-3 0 0,3 0 0,0 0 0,0 0 0,0 1 0,0-1 0,0 0 0,-3 0 0,3 0 0,-3 3 0,3 1 0,0 0 0,0 3 0,0-3 0,0 0 0,0 0 0,0-1 0,0-2 0,0 2 0,0-3 0,0 4 0,0-4 0,0 7 0,0-6 0,0 2 0,0 1 0,0 0 0,0 0 0,0 6 0,0-1 0,0 3 0,0 4 0,0-8 0,-3 3 0,2-3 0,-2 3 0,3-3 0,-3 3 0,2-6 0,-2 1 0,3-2 0,-3 4 0,3-1 0,-3-3 0,3-1 0,-3 1 0,2-3 0,-2 5 0,0-5 0,2 3 0,-1-4 0,2 0 0,-3 0 0,2 0 0,-2 3 0,1-2 0,1 2 0,-2-3 0,3 4 0,-3 0 0,3 0 0,-4-1 0,2-3 0,1 0 0,-2 1 0,3-1 0,0 0 0,0 0 0,0 0 0,0 0 0,0 3 0,-2-3 0,1 7 0,-2 1 0,3-3 0,0 6 0,0-7 0,0 0 0,0-1 0,0-3 0,0 0 0,0 0 0,0 0 0,0 0 0,0 0 0,0 0 0,0 3 0,0 1 0,0 0 0,0 0 0,0-4 0,0 0 0,0 0 0,0 0 0,0 0 0,0 0 0,0-1 0,0 1 0,0 0 0,0 1 0,0-1 0,0 0 0,0 0 0,0 0 0,0 0 0,0 0 0,0 0 0,0 0 0,0 0 0,0 0 0,0 0 0,0 0 0,0 0 0,-5-3 0,2-1 0,-3 1 0,1-2 0,1 4 0,-2-4 0,0 1 0,1-2 0,-1 0 0,-3 0 0,2 0 0,-3 0 0,4 0 0,0 0 0,0 0 0,0 0 0,0 0 0,-3 0 0,3 0 0,-6 0 0,5 0 0,-6 0 0,6 0 0,-2 0 0,3 0 0,0 0 0,0 0 0,1 0 0,-1 0 0,0 0 0,-3 0 0,2 0 0,-3 0 0,4 0 0,0 0 0,0 0 0,0 0 0,-2 0 0,1 0 0,-4 0 0,4 0 0,-3 0 0,1 0 0,-1 0 0,-1 0 0,-1 0 0,5 0 0,-3 0 0,2 3 0,-2-3 0,1 3 0,-1 0 0,1-3 0,-1 6 0,-1-5 0,2 4 0,0-4 0,2 2 0,-3-3 0,5 0 0,-1 0 0,0 0 0,-2 0 0,4-3 0,-3 2 0,4-1 0,-3 2 0,0 0 0,0 0 0,3-3 0,-2 2 0,2-1 0,-3 2 0,0 0 0,2-3 0,-1 2 0,1-1 0,1-1 0,-2 3 0,4-5 0,-1 1 0,2-1 0,0-1 0,0 0 0,0-2 0,0 1 0,0-5 0,0 5 0,0-3 0,0 1 0,0-5 0,0 0 0,0-4 0,0 5 0,0 2 0,0-1 0,0 5 0,0-3 0,0 4 0,0-3 0,0-1 0,0-1 0,0-1 0,0 5 0,0-6 0,0 6 0,0-2 0,0 3 0,0-4 0,0 0 0,0-4 0,0 4 0,0-3 0,0 6 0,0-2 0,0 0 0,0 2 0,0-3 0,0 5 0,0-1 0,0-3 0,0-1 0,0-8 0,0 4 0,0-4 0,0 5 0,0-1 0,0 1 0,0 3 0,0 0 0,0 4 0,0 0 0,0-3 0,0-6 0,0 1 0,0-7 0,0 6 0,0-2 0,0-5 0,0 7 0,0-11 0,0 12 0,0-4 0,0 5 0,0 2 0,0 2 0,0-4 0,0 2 0,0-11 0,0 8 0,0-3 0,0 3 0,0 4 0,0-3 0,0 3 0,0-7 0,0 2 0,0-2 0,0 3 0,0 1 0,0-1 0,0 4 0,0 1 0,0-1 0,0 3 0,0-5 0,0 5 0,0-3 0,0 1 0,0 2 0,0-3 0,0 1 0,0-1 0,0 0 0,0-3 0,0 6 0,0-6 0,0 6 0,0-2 0,0 3 0,0 0 0,0 0 0,0-2 0,0-2 0,0 1 0,0-4 0,0 3 0,0 0 0,0 1 0,0 2 0,0 1 0,2 3 0,-1-2 0,1 6 0,-2 7 0,0 7 0,4 11 0,0 2 0,5 9 0,-1-4 0,0 10 0,0-10 0,5 9 0,-4-4 0,4 6 0,-5-6 0,0-1 0,-3-5 0,-2 0 0,1 0 0,-3 5 0,2 1 0,1 1 0,-3 3 0,2-9 0,-3 4 0,4-9 0,-4-6 0,4-8 0,-4-4 0,2-4 0,-1 0 0,4-5 0,-4-19 0,1 5 0,2-22 0,-3 11 0,2-8 0,1-11 0,-3 3 0,4-9 0,-5 11 0,0 1 0,0 9 0,0 2 0,0 3 0,0-8 0,0 6 0,0-6 0,0 16 0,0-5 0,0 8 0,0-2 0,0 2 0,0-2 0,0-1 0,0-2 0,0 3 0,0 4 0,0 1 0,0 3 0,-4-8 0,3 3 0,-5-6 0,5 3 0,-5 1 0,2-1 0,1 4 0,-3 1 0,5 2 0,-4 1 0,2 3 0,-3 0 0,0 3 0,3 3 0,0 0 0,3 3 0,0 0 0,0 0 0,0 3 0,0 5 0,0 4 0,-3 9 0,2 5 0,-3 7 0,4 4 0,0 0 0,0 0 0,0-9 0,0-2 0,0-10 0,0-7 0,0-2 0,0-7 0,0 0 0,0-5 0,0-2 0</inkml:trace>
  <inkml:trace contextRef="#ctx0" brushRef="#br0" timeOffset="33595">7231 10473 24575,'0'-12'0,"0"-6"0,0 10 0,0-9 0,0 7 0,0 0 0,0-6 0,0 1 0,0-7 0,0 0 0,0 4 0,0 0 0,0 8 0,0-3 0,0 6 0,0-4 0,0 1 0,0-6 0,0-7 0,-3 0 0,2-9 0,-2 13 0,0-3 0,2 9 0,-2 3 0,0 0 0,3 4 0,-6 3 0,6-5 0,-6 4 0,3-5 0,0 0 0,0 2 0,0-3 0,2 4 0,-4 0 0,4 0 0,-4 3 0,5 3 0,-3 3 0,3 3 0,0 0 0,0-1 0,0 1 0,0 1 0,0-1 0,0 0 0,0 0 0,0 0 0,0 0 0,0 0 0,0 0 0,0 3 0,0 1 0,0 8 0,0 0 0,0 4 0,4 0 0,-4 5 0,7-4 0,-6-1 0,2-4 0,0-8 0,-3 2 0,3-5 0,-3 6 0,3-6 0,-3 2 0,3 0 0,0 1 0,-2 1 0,2-2 0,-3-3 0,3 3 0,-2-2 0,2 3 0,-3-4 0,0 0 0,0 3 0,0 1 0,2 0 0,-1 7 0,2-6 0,-3 6 0,0-4 0,0-3 0,0 3 0,0-6 0,0 2 0,0-3 0,0 0 0,0 0 0,0 3 0,0-2 0,0 6 0,0-3 0,0 3 0,0 1 0,0-4 0,0-1 0,0 1 0,0-4 0,0 4 0,0-4 0,0 0 0,0 0 0,0 0 0,0 7 0,0-2 0,0 6 0,0-3 0,0 3 0,0-3 0,0 3 0,0-6 0,0-2 0,0 4 0,0-5 0,0 8 0,0-6 0,0 8 0,0-7 0,0 5 0,0-6 0,0 1 0,0-2 0,0-3 0,0 0 0,0 0 0,0 0 0,0 3 0,0-2 0,0 2 0,0-3 0,0 0 0,0 0 0,0 0 0,0-5 0,0-8 0,0-3 0,0-7 0,0 0 0,-3 3 0,2-12 0,-2 6 0,0-2 0,2 4 0,-2 5 0,3-1 0,0 1 0,0-9 0,0 6 0,0-5 0,0 7 0,-3 1 0,2-1 0,-2 4 0,3 1 0,0-9 0,0 6 0,0-10 0,0 4 0,0 4 0,-3 0 0,3 1 0,-3 6 0,3-5 0,0-7 0,0 7 0,0-13 0,0 14 0,0-3 0,0 1 0,0 6 0,0-2 0,0 3 0,0-1 0,0 2 0,-2 1 0,1 4 0,-1 3 0,2 3 0,0 0 0,0 0 0,0 0 0,0 4 0,0-3 0,0 13 0,0-7 0,0 12 0,0-2 0,0 0 0,0 8 0,0-8 0,0 3 0,0-8 0,0 0 0,0-8 0,0 2 0,0-1 0,0-1 0,0 2 0,0-1 0,0 2 0,0 4 0,0-2 0,0 2 0,0-4 0,0 0 0,0-2 0,0-2 0,0-3 0,0 3 0,0-2 0,0 2 0,0 1 0,0-3 0,0 2 0,0-3 0,0 0 0,0 0 0,0-1 0,0 1 0,0 0 0,0 0 0,0 0 0,0 0 0,0 1 0,0-1 0,0 0 0,0 0 0,0 3 0,0-2 0,0 2 0,0 0 0,0-2 0,0 3 0,0-4 0,0 0 0,0 0 0,0 0 0,0 0 0,0 0 0,0 0 0,0 0 0,0 0 0,0 0 0,0 0 0,0 0 0,0 0 0,0 0 0,0 0 0,0 0 0,0 0 0,0 0 0,0 0 0,0-1 0,0 1 0,0 0 0,0-1 0,0 2 0,0-2 0,0 1 0,0-1 0,0 1 0,0 0 0,2-3 0,-1 2 0,4-5 0,-5 6 0,5-3 0,-2 0 0,3-1 0,0 1 0,-1-2 0,1 1 0,0-2 0,0 3 0,0-3 0,0 3 0,0-3 0,0 3 0,0-2 0,0 1 0,-1-2 0,1 0 0,0 0 0,0 0 0,-1 0 0,1 0 0,0 0 0,0 0 0,0 0 0,0 0 0,-1 0 0,1 0 0,0 0 0,0 0 0,-1 0 0,1 0 0,0 0 0,0 0 0,0 0 0,0 0 0,0 0 0,0 0 0,0 0 0,0 0 0,0 0 0,3-3 0,1 2 0,4-2 0,-1 3 0,4-3 0,2 2 0,-1-5 0,-1 5 0,-7-2 0,-1 3 0,-2-3 0,-1 3 0,0-3 0,0 3 0,-1-3 0,1 3 0,0-3 0,0 1 0,0 1 0,0-2 0,0 3 0,-3-2 0,0-2 0,-6 1 0,-7 1 0,-5 2 0,-7 0 0,0 0 0,-5 0 0,8 0 0,-7 0 0,12 0 0,-7 0 0,6 0 0,-2 0 0,3 0 0,4 0 0,-2 0 0,5 0 0,-3 0 0,4 0 0,-3-3 0,2 2 0,-6-2 0,6 3 0,-9 0 0,5 0 0,-7-3 0,5 2 0,-1-2 0,4 3 0,-7-3 0,10 2 0,-7-2 0,8 0 0,0 2 0,0-1 0,5 2 0,8 0 0,3 0 0,6 0 0,2 0 0,-4 0 0,7 0 0,-3 0 0,4 0 0,0 0 0,-3 0 0,2 0 0,-7 0 0,7 0 0,-6 0 0,-2 0 0,-3 0 0,-1 0 0,-2 0 0,6 0 0,-6-6 0,5 4 0,-1-4 0,2 6 0,1 0 0,-1 0 0,-3 0 0,3 0 0,-6 0 0,2 0 0,-3 0 0,0 0 0,-7 0 0,-4 0 0,-7 0 0,-6 0 0,4 0 0,-7-3 0,2 2 0,-3-6 0,4 4 0,-3-5 0,6 1 0,-2 0 0,4 0 0,2 1 0,-1 2 0,7-1 0,-3 4 0,4-2 0,-2 3 0,3-2 0,-2 1 0,7-1 0,2 2 0,6 0 0,3 0 0,1 0 0,-4 0 0,2 0 0,-5 0 0,2 0 0,-2 0 0,-1 0 0,-1 0 0,-4 0 0,-8 0 0,-3 0 0,-6 0 0,-2 0 0,4 0 0,-4 0 0,5 0 0,-1 0 0,1 0 0,-1 0 0,4 0 0,-3 0 0,7 0 0,-4 0 0,4 0 0,6 0 0,4 0 0,2 0 0,7 3 0,-3 0 0,0 1 0,2-1 0,-5 0 0,3-3 0,-4 6 0,0-6 0,0 3 0,0-3 0,0 0 0,-1 0 0,1 0 0,0 0 0,0 0 0,0 0 0,1 0 0,-1 0 0,0 0 0,-3 3 0,2-3 0,-7 3 0,-1-1 0,-3-1 0,-3 4 0,3-4 0,0 2 0,-1-3 0,1 3 0,0-3 0,8 3 0,2-3 0,9 0 0,4 0 0,1 0 0,4 0 0,0 0 0,0 0 0,0 0 0,-4 0 0,0 0 0,-5 0 0,0 0 0,-2 0 0,-2 0 0,-3 0 0,0 0 0,0 0 0,0 0 0,-1 0 0,-2 3 0,3-3 0,-6 5 0,6-4 0,-3 2 0,3-3 0,-1 0 0,1 0 0,0 0 0,-1 0 0,1 0 0,-3-3 0,0 0 0,-3-3 0,0 0 0,0-4 0,0 3 0,0-2 0,0 3 0,0 0 0,-4-12 0,3 6 0,-2-18 0,3 10 0,0-6 0,0 7 0,0-2 0,0 10 0,0-6 0,0 10 0,0-2 0,0 3 0,0-17 0,0 1 0,0-20 0,0-2 0,0 4 0,0-13 0,0 7 0,0 1 0,0 2 0,0 15 0,0 6 0,0 4 0,0 8 0,-3 1 0,2 3 0,-1-3 0,2-1 0,-4-7 0,4 3 0,-4-4 0,1 5 0,3 3 0,-3 0 0,3 4 0,0 0 0,-3 2 0,0 2 0,-1 7 0,2-1 0,2 7 0,0-1 0,0 8 0,0 0 0,0 4 0,0 0 0,0 4 0,0-2 0,3 2 0,1 1 0,4-4 0,-1 3 0,-3-4 0,3 0 0,-3 0 0,0 0 0,-1 0 0,0-4 0,-2 0 0,2-5 0,-3-3 0,3-1 0,-3-2 0,3-7 0,-3-6 0,0-9 0,-3-2 0,2 0 0,-8 0 0,4-2 0,-6-3 0,4 0 0,-1 4 0,1 0 0,1 8 0,2-2 0,-1 5 0,-2-6 0,0 6 0,-3-6 0,4 3 0,-4 0 0,3 0 0,-3 0 0,4 3 0,-1-5 0,-2 5 0,1-6 0,-1 6 0,2-3 0,2 7 0,-1 0 0,2 5 0,2 2 0,2 2 0,0 3 0,0 5 0,0 4 0,0 4 0,0 0 0,3 0 0,-2 0 0,2-4 0,0 0 0,-2-5 0,5-3 0,-6-1 0,3 1 0,0-3 0,-3 2 0,3-3 0,-3 0 0,3-3 0,-3-3 0,3-3 0,-3-3 0,0 0 0,0-3 0,0 2 0,-3-3 0,3 4 0,-6-3 0,2 2 0,-6-10 0,0 6 0,-1-6 0,-2 3 0,2 1 0,1-1 0,0 4 0,4 0 0,0 4 0,2 0 0,-1 3 0,4-6 0,-4 5 0,1-9 0,-2 3 0,-1-4 0,-3 1 0,5-1 0,-3 4 0,4-3 0,-2 6 0,2-2 0,-1 3 0,4 0 0,-2 0 0,0-3 0,2 2 0,-2-3 0,1 7 0,1-3 0,-2 3 0,1-1 0,1 4 0,-2 10 0,3 15 0,0-1 0,0 17 0,0-2 0,0 12 0,0-1 0,0 5 0,0-5 0,5 6 0,-4 0 0,7-6 0,-7-6 0,6-7 0,-6-5 0,6-4 0,-7-2 0,4-8 0,-1 0 0,-3-8 0,3-1 0,-3-3 0,0 0 0,3-2 0,-3 1 0,3-2 0,0 0 0,-3 3 0,6-3 0,-3 3 0,0 0 0,3 0 0,-3 0 0,3 0 0,-2 0 0,1-2 0,-2 1 0,3-4 0,0 1 0,0-2 0,-1 0 0,1 0 0,1 0 0,-1 0 0,0 0 0,0 0 0,0 0 0,0 0 0,0 0 0,0 0 0,0 0 0,0 0 0,3 0 0,-2 0 0,3 0 0,-1 0 0,-2 0 0,2 0 0,-3 0 0,0 0 0,0 0 0,0 0 0,1 0 0,-2 0 0,1 0 0,0 0 0,0 0 0,-3-2 0,2 1 0,-1-2 0,1 3 0,1 0 0,0 0 0,0 0 0,0 0 0,0 0 0,0 0 0,-1 0 0,1 0 0,-1 0 0,1 0 0,0 0 0,0 0 0,-1 0 0,1 0 0,0 0 0,-1 3 0,1-2 0,0 4 0,0-5 0,-3 5 0,2-4 0,-5 4 0,5-4 0,-4 4 0,1-2 0,-2 3 0,0 0 0,0-1 0,0 1 0,0-1 0,0-4 0,0-5 0,0-2 0,0-3 0,0 3 0,0 0 0,0 0 0,0-1 0,0 1 0,0 0 0,0 0 0,0 0 0,0 0 0,0 0 0,0-1 0,0 1 0,0 0 0,0 0 0,0 0 0,0 0 0,0 0 0,0 0 0,0 0 0,0 0 0,0 1 0,0-8 0,0 2 0,0-11 0,0 4 0,0 0 0,0 1 0,0 3 0,0 4 0,0 1 0,0 2 0,0 1 0,0 0 0,0-3 0,0 0 0,0-4 0,0-5 0,0 7 0,0-5 0,-2 9 0,1-3 0,-2 4 0,3 0 0,0 0 0,-2 2 0,1-1 0,-1 2 0,2-3 0,0 0 0,0 0 0,-3 0 0,2 0 0,-1 0 0,2 0 0,0 0 0,0-2 0,0 2 0,0-3 0,0 0 0,-3 2 0,2-3 0,-2 1 0,3-1 0,0-4 0,0 1 0,0 2 0,0 2 0,0 3 0,0 0 0,0 0 0,0-4 0,0 3 0,0-5 0,0 5 0,0-3 0,0 1 0,0-5 0,0-4 0,0-4 0,0 3 0,0-2 0,0 7 0,-2 0 0,1 1 0,-2 6 0,3-3 0,0 1 0,0 2 0,0-5 0,-3-2 0,2-1 0,-2-6 0,3 3 0,-3-4 0,2-1 0,-2 5 0,3 1 0,0 0 0,0 6 0,0-6 0,0 10 0,0-5 0,0 5 0,0-6 0,0 6 0,0-2 0,0 2 0,0-2 0,0 2 0,0-2 0,0 3 0,0 0 0,0 0 0,0 0 0,0 0 0,0-3 0,0 2 0,0-2 0,0-1 0,0 3 0,0-2 0,0 3 0,0-1 0,0 1 0,0 0 0,0 0 0,0 0 0,0 0 0,0-3 0,0 2 0,0-6 0,0 6 0,0-6 0,0 6 0,0-5 0,0 5 0,0-6 0,0 3 0,0 0 0,0-3 0,0 6 0,0-2 0,0-1 0,0 3 0,0-2 0,0 3 0,0-1 0,0 1 0,0 0 0,0 0 0,0 0 0,0 0 0,0 0 0,0-4 0,0 1 0,0-1 0,0 1 0,0 3 0,0 0 0,0 0 0,0 0 0,0 0 0,0 0 0,0 0 0,0 0 0,0-4 0,0 3 0,0-2 0,0 3 0,0-1 0,0 1 0,0 0 0,0 0 0,0-3 0,0 2 0,0-2 0,0 3 0,0 0 0,0-1 0,0 1 0,0-3 0,0 2 0,0-6 0,0 6 0,0-2 0,0-1 0,0 3 0,0-2 0,0 3 0,0 0 0,0 0 0,0-2 0,0 1 0,0-1 0,0 2 0,0 0 0,0 0 0,0-1 0,0 1 0,0 5 0,0 7 0,0 0 0,0 5 0,0-6 0,0 1 0,0-1 0,0 1 0,0 0 0,0 0 0,0 0 0,0 0 0,0 3 0,0 5 0,0 4 0,0 9 0,0 0 0,0 11 0,0 0 0,0 5 0,0 1 0,0-6 0,0-1 0,0-5 0,0-4 0,0 3 0,0-8 0,0 3 0,0 1 0,0-4 0,0 3 0,0 1 0,0-4 0,0 4 0,0-5 0,0-4 0,0 3 0,0-3 0,0 0 0,0 3 0,0-6 0,0 6 0,-4-7 0,4 3 0,-3 1 0,3-4 0,0 3 0,0 1 0,0-4 0,0 3 0,0-3 0,0-1 0,0 0 0,0 1 0,-3-1 0,2 1 0,-2-1 0,3 0 0,-3 1 0,2-1 0,-2 4 0,3-2 0,0-1 0,0-2 0,-3-1 0,2-1 0,-2-1 0,3 0 0,0-2 0,0 3 0,0-4 0,0 3 0,0-2 0,0 5 0,-2-5 0,1 6 0,-2-3 0,3 3 0,0 1 0,-3-4 0,3 3 0,-3-7 0,3 4 0,0-4 0,-3 0 0,3 0 0,-3 0 0,3 0 0,0 0 0,0 0 0,0 0 0,0 0 0,0 0 0,0 4 0,0-4 0,0 7 0,0-3 0,0 4 0,0-1 0,0-3 0,0-1 0,0-3 0,0 1 0,0-1 0,0 0 0,0 0 0,0 0 0,-3 0 0,2 0 0,-1 3 0,2 1 0,0 0 0,0 0 0,0-1 0,0-2 0,-3 2 0,2-3 0,-1 0 0,2 1 0,0-1 0,0 0 0,0 0 0,-3 0 0,2 0 0,-2 0 0,3 0 0,0 0 0,0 0 0,-2 0 0,1 0 0,-2 0 0,3 0 0,-2-3 0,-2 0 0,-2-1 0,0-1 0,-3 5 0,2-6 0,-6 3 0,6 0 0,-2-2 0,-1 1 0,0-2 0,-3 0 0,-1 0 0,4 0 0,-3 0 0,6 0 0,-2 0 0,3 0 0,0 0 0,0 0 0,-1 0 0,1 0 0,0 0 0,0 0 0,0 0 0,0 0 0,2-2 0,-1-2 0,5-2 0,-3 1 0,3-1 0,0 0 0,0 0 0,0 0 0,0 0 0,0-1 0,0 1 0,0 0 0,0 0 0,0 0 0,3 0 0,0 0 0,1-1 0,1 1 0,-4-3 0,4 2 0,-1-10 0,3-2 0,0-1 0,1-10 0,4 1 0,0 0 0,0-7 0,3 9 0,-6-1 0,6-3 0,-7 8 0,3 0 0,-4 2 0,0 7 0,-1 0 0,-2 4 0,-1 4 0,0 0 0,-3 0 0,3-3 0,-3-1 0,3 0 0,-3-2 0,3 5 0,0-3 0,-3 4 0,3 0 0,-3 0 0,0 5 0,0 10 0,0-1 0,0 7 0,0-9 0,0 0 0,0 3 0,0-2 0,0 2 0,0-3 0,0 4 0,0-3 0,0 2 0,0-3 0,0 0 0,0 7 0,0-2 0,0 15 0,0-2 0,0 7 0,0 1 0,0 0 0,0 0 0,0-4 0,0-6 0,0-1 0,0-9 0,0 1 0,0-7 0,0 0 0,0 0 0,0-8 0,0-2 0,0-5 0,0-8 0,0 6 0,0-10 0,0 6 0,0-6 0,0 3 0,0 0 0,0-3 0,0-2 0,0 0 0,3-3 0,-2 4 0,6-16 0,-2 8 0,4-18 0,0-9 0,0 14 0,0-17 0,-5 26 0,4-3 0,-7 10 0,5 4 0,-5 5 0,2 8 0,-3-2 0,3-3 0,-2-3 0,5 0 0,-5-3 0,2-2 0,0 3 0,-2-5 0,2 10 0,-3-2 0,0 7 0,0 0 0,0 4 0,3-3 0,-3-1 0,3-1 0,-3-5 0,0 5 0,0-7 0,0 8 0,0-3 0,0 3 0,0 0 0,0 1 0,0 2 0,0 1 0,0 0 0,0 0 0,0 0 0,0 0 0,0 0 0,0 0 0,0 0 0,0 3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54BBC5-253E-7245-AD22-8E8F8C943A43}" type="datetimeFigureOut">
              <a:rPr lang="en-US" smtClean="0"/>
              <a:t>7/7/21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6EA4C7-ED79-BF4A-AEBA-F100B0FEE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45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EA4C7-ED79-BF4A-AEBA-F100B0FEED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0026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EA4C7-ED79-BF4A-AEBA-F100B0FEED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833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EA4C7-ED79-BF4A-AEBA-F100B0FEED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821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EA4C7-ED79-BF4A-AEBA-F100B0FEED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22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EA4C7-ED79-BF4A-AEBA-F100B0FEED5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982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EA4C7-ED79-BF4A-AEBA-F100B0FEED5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26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EA4C7-ED79-BF4A-AEBA-F100B0FEED5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1399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EA4C7-ED79-BF4A-AEBA-F100B0FEED5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809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EA4C7-ED79-BF4A-AEBA-F100B0FEED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086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EA4C7-ED79-BF4A-AEBA-F100B0FEED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883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EA4C7-ED79-BF4A-AEBA-F100B0FEED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51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EA4C7-ED79-BF4A-AEBA-F100B0FEED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385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EA4C7-ED79-BF4A-AEBA-F100B0FEED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356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EA4C7-ED79-BF4A-AEBA-F100B0FEED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54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EA4C7-ED79-BF4A-AEBA-F100B0FEED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993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EA4C7-ED79-BF4A-AEBA-F100B0FEED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48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EA4C7-ED79-BF4A-AEBA-F100B0FEED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180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999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62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907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96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24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82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726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95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14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764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06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7/7/21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911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customXml" Target="../ink/ink2.xml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customXml" Target="../ink/ink1.xml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D294E7E-62D8-48F8-A01E-1A457B5CA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CADCC9-9C0D-4CE3-8966-44472EFCF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FD221C-EDD3-49D9-90A7-260CECEE1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91AE9C-F187-4905-B3E8-EF0BA2E254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2695" r="-1" b="13030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15" name="Top Left">
            <a:extLst>
              <a:ext uri="{FF2B5EF4-FFF2-40B4-BE49-F238E27FC236}">
                <a16:creationId xmlns:a16="http://schemas.microsoft.com/office/drawing/2014/main" id="{B858DA4F-B13B-4D82-A95F-CBF114BDD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6200" y="1"/>
            <a:ext cx="6711876" cy="4495800"/>
            <a:chOff x="-16788" y="0"/>
            <a:chExt cx="9475836" cy="6347177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A4C0D61-C854-46C1-85D7-10CCCB9522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22951"/>
              <a:ext cx="9345148" cy="6324226"/>
            </a:xfrm>
            <a:custGeom>
              <a:avLst/>
              <a:gdLst>
                <a:gd name="connsiteX0" fmla="*/ 0 w 7097124"/>
                <a:gd name="connsiteY0" fmla="*/ 3198971 h 4802900"/>
                <a:gd name="connsiteX1" fmla="*/ 219837 w 7097124"/>
                <a:gd name="connsiteY1" fmla="*/ 3452527 h 4802900"/>
                <a:gd name="connsiteX2" fmla="*/ 399288 w 7097124"/>
                <a:gd name="connsiteY2" fmla="*/ 3536347 h 4802900"/>
                <a:gd name="connsiteX3" fmla="*/ 744188 w 7097124"/>
                <a:gd name="connsiteY3" fmla="*/ 3536347 h 4802900"/>
                <a:gd name="connsiteX4" fmla="*/ 981456 w 7097124"/>
                <a:gd name="connsiteY4" fmla="*/ 3536347 h 4802900"/>
                <a:gd name="connsiteX5" fmla="*/ 1116997 w 7097124"/>
                <a:gd name="connsiteY5" fmla="*/ 3620167 h 4802900"/>
                <a:gd name="connsiteX6" fmla="*/ 1236631 w 7097124"/>
                <a:gd name="connsiteY6" fmla="*/ 3765804 h 4802900"/>
                <a:gd name="connsiteX7" fmla="*/ 1378172 w 7097124"/>
                <a:gd name="connsiteY7" fmla="*/ 3987260 h 4802900"/>
                <a:gd name="connsiteX8" fmla="*/ 1545622 w 7097124"/>
                <a:gd name="connsiteY8" fmla="*/ 4340352 h 4802900"/>
                <a:gd name="connsiteX9" fmla="*/ 1697165 w 7097124"/>
                <a:gd name="connsiteY9" fmla="*/ 4615625 h 4802900"/>
                <a:gd name="connsiteX10" fmla="*/ 1800892 w 7097124"/>
                <a:gd name="connsiteY10" fmla="*/ 4719352 h 4802900"/>
                <a:gd name="connsiteX11" fmla="*/ 2205609 w 7097124"/>
                <a:gd name="connsiteY11" fmla="*/ 4765262 h 4802900"/>
                <a:gd name="connsiteX12" fmla="*/ 2658237 w 7097124"/>
                <a:gd name="connsiteY12" fmla="*/ 4721352 h 4802900"/>
                <a:gd name="connsiteX13" fmla="*/ 2825686 w 7097124"/>
                <a:gd name="connsiteY13" fmla="*/ 4701445 h 4802900"/>
                <a:gd name="connsiteX14" fmla="*/ 3124772 w 7097124"/>
                <a:gd name="connsiteY14" fmla="*/ 4759262 h 4802900"/>
                <a:gd name="connsiteX15" fmla="*/ 3435858 w 7097124"/>
                <a:gd name="connsiteY15" fmla="*/ 4801172 h 4802900"/>
                <a:gd name="connsiteX16" fmla="*/ 3718941 w 7097124"/>
                <a:gd name="connsiteY16" fmla="*/ 4775264 h 4802900"/>
                <a:gd name="connsiteX17" fmla="*/ 3992118 w 7097124"/>
                <a:gd name="connsiteY17" fmla="*/ 4619625 h 4802900"/>
                <a:gd name="connsiteX18" fmla="*/ 4219385 w 7097124"/>
                <a:gd name="connsiteY18" fmla="*/ 4408170 h 4802900"/>
                <a:gd name="connsiteX19" fmla="*/ 4564285 w 7097124"/>
                <a:gd name="connsiteY19" fmla="*/ 4031171 h 4802900"/>
                <a:gd name="connsiteX20" fmla="*/ 4871371 w 7097124"/>
                <a:gd name="connsiteY20" fmla="*/ 3694081 h 4802900"/>
                <a:gd name="connsiteX21" fmla="*/ 5292090 w 7097124"/>
                <a:gd name="connsiteY21" fmla="*/ 3241262 h 4802900"/>
                <a:gd name="connsiteX22" fmla="*/ 5551265 w 7097124"/>
                <a:gd name="connsiteY22" fmla="*/ 2874169 h 4802900"/>
                <a:gd name="connsiteX23" fmla="*/ 5788533 w 7097124"/>
                <a:gd name="connsiteY23" fmla="*/ 2409349 h 4802900"/>
                <a:gd name="connsiteX24" fmla="*/ 5959983 w 7097124"/>
                <a:gd name="connsiteY24" fmla="*/ 2106168 h 4802900"/>
                <a:gd name="connsiteX25" fmla="*/ 6209252 w 7097124"/>
                <a:gd name="connsiteY25" fmla="*/ 1872806 h 4802900"/>
                <a:gd name="connsiteX26" fmla="*/ 6510338 w 7097124"/>
                <a:gd name="connsiteY26" fmla="*/ 1613440 h 4802900"/>
                <a:gd name="connsiteX27" fmla="*/ 6779514 w 7097124"/>
                <a:gd name="connsiteY27" fmla="*/ 1344168 h 4802900"/>
                <a:gd name="connsiteX28" fmla="*/ 6994874 w 7097124"/>
                <a:gd name="connsiteY28" fmla="*/ 987076 h 4802900"/>
                <a:gd name="connsiteX29" fmla="*/ 7094601 w 7097124"/>
                <a:gd name="connsiteY29" fmla="*/ 685895 h 4802900"/>
                <a:gd name="connsiteX30" fmla="*/ 6947059 w 7097124"/>
                <a:gd name="connsiteY30" fmla="*/ 227076 h 4802900"/>
                <a:gd name="connsiteX31" fmla="*/ 6739128 w 7097124"/>
                <a:gd name="connsiteY31" fmla="*/ 0 h 480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097124" h="4802900">
                  <a:moveTo>
                    <a:pt x="0" y="3198971"/>
                  </a:moveTo>
                  <a:cubicBezTo>
                    <a:pt x="32385" y="3249454"/>
                    <a:pt x="174403" y="3413570"/>
                    <a:pt x="219837" y="3452527"/>
                  </a:cubicBezTo>
                  <a:cubicBezTo>
                    <a:pt x="270701" y="3496151"/>
                    <a:pt x="333756" y="3521869"/>
                    <a:pt x="399288" y="3536347"/>
                  </a:cubicBezTo>
                  <a:cubicBezTo>
                    <a:pt x="512254" y="3561207"/>
                    <a:pt x="629222" y="3550634"/>
                    <a:pt x="744188" y="3536347"/>
                  </a:cubicBezTo>
                  <a:cubicBezTo>
                    <a:pt x="823817" y="3526441"/>
                    <a:pt x="905066" y="3513201"/>
                    <a:pt x="981456" y="3536347"/>
                  </a:cubicBezTo>
                  <a:cubicBezTo>
                    <a:pt x="1032986" y="3551968"/>
                    <a:pt x="1077944" y="3582924"/>
                    <a:pt x="1116997" y="3620167"/>
                  </a:cubicBezTo>
                  <a:cubicBezTo>
                    <a:pt x="1162526" y="3663601"/>
                    <a:pt x="1200245" y="3714369"/>
                    <a:pt x="1236631" y="3765804"/>
                  </a:cubicBezTo>
                  <a:cubicBezTo>
                    <a:pt x="1287304" y="3837337"/>
                    <a:pt x="1336167" y="3910298"/>
                    <a:pt x="1378172" y="3987260"/>
                  </a:cubicBezTo>
                  <a:cubicBezTo>
                    <a:pt x="1440656" y="4101560"/>
                    <a:pt x="1491425" y="4221766"/>
                    <a:pt x="1545622" y="4340352"/>
                  </a:cubicBezTo>
                  <a:cubicBezTo>
                    <a:pt x="1589342" y="4435888"/>
                    <a:pt x="1636014" y="4530376"/>
                    <a:pt x="1697165" y="4615625"/>
                  </a:cubicBezTo>
                  <a:cubicBezTo>
                    <a:pt x="1726025" y="4655820"/>
                    <a:pt x="1759553" y="4692396"/>
                    <a:pt x="1800892" y="4719352"/>
                  </a:cubicBezTo>
                  <a:cubicBezTo>
                    <a:pt x="1917097" y="4795076"/>
                    <a:pt x="2065592" y="4776121"/>
                    <a:pt x="2205609" y="4765262"/>
                  </a:cubicBezTo>
                  <a:cubicBezTo>
                    <a:pt x="2356866" y="4753452"/>
                    <a:pt x="2508599" y="4746117"/>
                    <a:pt x="2658237" y="4721352"/>
                  </a:cubicBezTo>
                  <a:cubicBezTo>
                    <a:pt x="2713863" y="4712208"/>
                    <a:pt x="2769394" y="4701445"/>
                    <a:pt x="2825686" y="4701445"/>
                  </a:cubicBezTo>
                  <a:cubicBezTo>
                    <a:pt x="2927509" y="4701254"/>
                    <a:pt x="3025331" y="4736116"/>
                    <a:pt x="3124772" y="4759262"/>
                  </a:cubicBezTo>
                  <a:cubicBezTo>
                    <a:pt x="3226880" y="4782979"/>
                    <a:pt x="3331083" y="4796219"/>
                    <a:pt x="3435858" y="4801172"/>
                  </a:cubicBezTo>
                  <a:cubicBezTo>
                    <a:pt x="3531394" y="4805648"/>
                    <a:pt x="3627692" y="4802886"/>
                    <a:pt x="3718941" y="4775264"/>
                  </a:cubicBezTo>
                  <a:cubicBezTo>
                    <a:pt x="3820001" y="4744593"/>
                    <a:pt x="3909441" y="4685824"/>
                    <a:pt x="3992118" y="4619625"/>
                  </a:cubicBezTo>
                  <a:cubicBezTo>
                    <a:pt x="4072985" y="4554951"/>
                    <a:pt x="4147376" y="4482656"/>
                    <a:pt x="4219385" y="4408170"/>
                  </a:cubicBezTo>
                  <a:cubicBezTo>
                    <a:pt x="4337780" y="4285679"/>
                    <a:pt x="4450937" y="4158234"/>
                    <a:pt x="4564285" y="4031171"/>
                  </a:cubicBezTo>
                  <a:cubicBezTo>
                    <a:pt x="4665536" y="3917728"/>
                    <a:pt x="4767072" y="3804666"/>
                    <a:pt x="4871371" y="3694081"/>
                  </a:cubicBezTo>
                  <a:cubicBezTo>
                    <a:pt x="5012722" y="3544062"/>
                    <a:pt x="5160455" y="3399854"/>
                    <a:pt x="5292090" y="3241262"/>
                  </a:cubicBezTo>
                  <a:cubicBezTo>
                    <a:pt x="5387912" y="3125819"/>
                    <a:pt x="5474970" y="3003328"/>
                    <a:pt x="5551265" y="2874169"/>
                  </a:cubicBezTo>
                  <a:cubicBezTo>
                    <a:pt x="5639848" y="2724341"/>
                    <a:pt x="5714524" y="2566987"/>
                    <a:pt x="5788533" y="2409349"/>
                  </a:cubicBezTo>
                  <a:cubicBezTo>
                    <a:pt x="5838064" y="2303812"/>
                    <a:pt x="5887593" y="2197322"/>
                    <a:pt x="5959983" y="2106168"/>
                  </a:cubicBezTo>
                  <a:cubicBezTo>
                    <a:pt x="6030945" y="2016824"/>
                    <a:pt x="6121051" y="1945481"/>
                    <a:pt x="6209252" y="1872806"/>
                  </a:cubicBezTo>
                  <a:cubicBezTo>
                    <a:pt x="6311456" y="1788509"/>
                    <a:pt x="6410897" y="1701070"/>
                    <a:pt x="6510338" y="1613440"/>
                  </a:cubicBezTo>
                  <a:cubicBezTo>
                    <a:pt x="6605874" y="1529334"/>
                    <a:pt x="6700076" y="1443419"/>
                    <a:pt x="6779514" y="1344168"/>
                  </a:cubicBezTo>
                  <a:cubicBezTo>
                    <a:pt x="6866573" y="1235393"/>
                    <a:pt x="6933248" y="1112139"/>
                    <a:pt x="6994874" y="987076"/>
                  </a:cubicBezTo>
                  <a:cubicBezTo>
                    <a:pt x="7042118" y="891159"/>
                    <a:pt x="7084219" y="792004"/>
                    <a:pt x="7094601" y="685895"/>
                  </a:cubicBezTo>
                  <a:cubicBezTo>
                    <a:pt x="7110699" y="520732"/>
                    <a:pt x="7048405" y="359093"/>
                    <a:pt x="6947059" y="227076"/>
                  </a:cubicBezTo>
                  <a:cubicBezTo>
                    <a:pt x="6861430" y="115538"/>
                    <a:pt x="6739128" y="0"/>
                    <a:pt x="6739128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C0CC377-89ED-4A85-84B3-011B44D54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540" y="12542"/>
              <a:ext cx="9121489" cy="6188666"/>
            </a:xfrm>
            <a:custGeom>
              <a:avLst/>
              <a:gdLst>
                <a:gd name="connsiteX0" fmla="*/ 0 w 6891548"/>
                <a:gd name="connsiteY0" fmla="*/ 2860739 h 4699949"/>
                <a:gd name="connsiteX1" fmla="*/ 175451 w 6891548"/>
                <a:gd name="connsiteY1" fmla="*/ 3155252 h 4699949"/>
                <a:gd name="connsiteX2" fmla="*/ 341567 w 6891548"/>
                <a:gd name="connsiteY2" fmla="*/ 3294888 h 4699949"/>
                <a:gd name="connsiteX3" fmla="*/ 557594 w 6891548"/>
                <a:gd name="connsiteY3" fmla="*/ 3336417 h 4699949"/>
                <a:gd name="connsiteX4" fmla="*/ 753618 w 6891548"/>
                <a:gd name="connsiteY4" fmla="*/ 3278220 h 4699949"/>
                <a:gd name="connsiteX5" fmla="*/ 858298 w 6891548"/>
                <a:gd name="connsiteY5" fmla="*/ 3151918 h 4699949"/>
                <a:gd name="connsiteX6" fmla="*/ 846677 w 6891548"/>
                <a:gd name="connsiteY6" fmla="*/ 2907506 h 4699949"/>
                <a:gd name="connsiteX7" fmla="*/ 808482 w 6891548"/>
                <a:gd name="connsiteY7" fmla="*/ 2648141 h 4699949"/>
                <a:gd name="connsiteX8" fmla="*/ 785241 w 6891548"/>
                <a:gd name="connsiteY8" fmla="*/ 2513457 h 4699949"/>
                <a:gd name="connsiteX9" fmla="*/ 785241 w 6891548"/>
                <a:gd name="connsiteY9" fmla="*/ 2408682 h 4699949"/>
                <a:gd name="connsiteX10" fmla="*/ 908209 w 6891548"/>
                <a:gd name="connsiteY10" fmla="*/ 2310575 h 4699949"/>
                <a:gd name="connsiteX11" fmla="*/ 1089279 w 6891548"/>
                <a:gd name="connsiteY11" fmla="*/ 2325529 h 4699949"/>
                <a:gd name="connsiteX12" fmla="*/ 1198912 w 6891548"/>
                <a:gd name="connsiteY12" fmla="*/ 2410301 h 4699949"/>
                <a:gd name="connsiteX13" fmla="*/ 1252061 w 6891548"/>
                <a:gd name="connsiteY13" fmla="*/ 2638044 h 4699949"/>
                <a:gd name="connsiteX14" fmla="*/ 1147382 w 6891548"/>
                <a:gd name="connsiteY14" fmla="*/ 2968847 h 4699949"/>
                <a:gd name="connsiteX15" fmla="*/ 1115854 w 6891548"/>
                <a:gd name="connsiteY15" fmla="*/ 3194971 h 4699949"/>
                <a:gd name="connsiteX16" fmla="*/ 1215580 w 6891548"/>
                <a:gd name="connsiteY16" fmla="*/ 3447669 h 4699949"/>
                <a:gd name="connsiteX17" fmla="*/ 1396651 w 6891548"/>
                <a:gd name="connsiteY17" fmla="*/ 3783425 h 4699949"/>
                <a:gd name="connsiteX18" fmla="*/ 1507998 w 6891548"/>
                <a:gd name="connsiteY18" fmla="*/ 4014502 h 4699949"/>
                <a:gd name="connsiteX19" fmla="*/ 1678400 w 6891548"/>
                <a:gd name="connsiteY19" fmla="*/ 4312634 h 4699949"/>
                <a:gd name="connsiteX20" fmla="*/ 1838706 w 6891548"/>
                <a:gd name="connsiteY20" fmla="*/ 4504182 h 4699949"/>
                <a:gd name="connsiteX21" fmla="*/ 1996630 w 6891548"/>
                <a:gd name="connsiteY21" fmla="*/ 4595146 h 4699949"/>
                <a:gd name="connsiteX22" fmla="*/ 2235899 w 6891548"/>
                <a:gd name="connsiteY22" fmla="*/ 4623912 h 4699949"/>
                <a:gd name="connsiteX23" fmla="*/ 2463165 w 6891548"/>
                <a:gd name="connsiteY23" fmla="*/ 4623912 h 4699949"/>
                <a:gd name="connsiteX24" fmla="*/ 2761583 w 6891548"/>
                <a:gd name="connsiteY24" fmla="*/ 4599528 h 4699949"/>
                <a:gd name="connsiteX25" fmla="*/ 2889504 w 6891548"/>
                <a:gd name="connsiteY25" fmla="*/ 4599528 h 4699949"/>
                <a:gd name="connsiteX26" fmla="*/ 3145250 w 6891548"/>
                <a:gd name="connsiteY26" fmla="*/ 4649534 h 4699949"/>
                <a:gd name="connsiteX27" fmla="*/ 3479197 w 6891548"/>
                <a:gd name="connsiteY27" fmla="*/ 4699826 h 4699949"/>
                <a:gd name="connsiteX28" fmla="*/ 3786283 w 6891548"/>
                <a:gd name="connsiteY28" fmla="*/ 4638008 h 4699949"/>
                <a:gd name="connsiteX29" fmla="*/ 3991642 w 6891548"/>
                <a:gd name="connsiteY29" fmla="*/ 4486371 h 4699949"/>
                <a:gd name="connsiteX30" fmla="*/ 4207002 w 6891548"/>
                <a:gd name="connsiteY30" fmla="*/ 4288917 h 4699949"/>
                <a:gd name="connsiteX31" fmla="*/ 4420362 w 6891548"/>
                <a:gd name="connsiteY31" fmla="*/ 4045553 h 4699949"/>
                <a:gd name="connsiteX32" fmla="*/ 4629722 w 6891548"/>
                <a:gd name="connsiteY32" fmla="*/ 3806190 h 4699949"/>
                <a:gd name="connsiteX33" fmla="*/ 4943761 w 6891548"/>
                <a:gd name="connsiteY33" fmla="*/ 3491960 h 4699949"/>
                <a:gd name="connsiteX34" fmla="*/ 5080349 w 6891548"/>
                <a:gd name="connsiteY34" fmla="*/ 3327368 h 4699949"/>
                <a:gd name="connsiteX35" fmla="*/ 5327618 w 6891548"/>
                <a:gd name="connsiteY35" fmla="*/ 3000185 h 4699949"/>
                <a:gd name="connsiteX36" fmla="*/ 5489163 w 6891548"/>
                <a:gd name="connsiteY36" fmla="*/ 2693003 h 4699949"/>
                <a:gd name="connsiteX37" fmla="*/ 5606796 w 6891548"/>
                <a:gd name="connsiteY37" fmla="*/ 2385822 h 4699949"/>
                <a:gd name="connsiteX38" fmla="*/ 5776246 w 6891548"/>
                <a:gd name="connsiteY38" fmla="*/ 2030730 h 4699949"/>
                <a:gd name="connsiteX39" fmla="*/ 5976652 w 6891548"/>
                <a:gd name="connsiteY39" fmla="*/ 1830229 h 4699949"/>
                <a:gd name="connsiteX40" fmla="*/ 6196965 w 6891548"/>
                <a:gd name="connsiteY40" fmla="*/ 1679639 h 4699949"/>
                <a:gd name="connsiteX41" fmla="*/ 6456140 w 6891548"/>
                <a:gd name="connsiteY41" fmla="*/ 1498092 h 4699949"/>
                <a:gd name="connsiteX42" fmla="*/ 6663500 w 6891548"/>
                <a:gd name="connsiteY42" fmla="*/ 1270635 h 4699949"/>
                <a:gd name="connsiteX43" fmla="*/ 6842951 w 6891548"/>
                <a:gd name="connsiteY43" fmla="*/ 947452 h 4699949"/>
                <a:gd name="connsiteX44" fmla="*/ 6890766 w 6891548"/>
                <a:gd name="connsiteY44" fmla="*/ 694087 h 4699949"/>
                <a:gd name="connsiteX45" fmla="*/ 6866858 w 6891548"/>
                <a:gd name="connsiteY45" fmla="*/ 492633 h 4699949"/>
                <a:gd name="connsiteX46" fmla="*/ 6675406 w 6891548"/>
                <a:gd name="connsiteY46" fmla="*/ 233267 h 4699949"/>
                <a:gd name="connsiteX47" fmla="*/ 6422613 w 6891548"/>
                <a:gd name="connsiteY47" fmla="*/ 0 h 469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891548" h="4699949">
                  <a:moveTo>
                    <a:pt x="0" y="2860739"/>
                  </a:moveTo>
                  <a:cubicBezTo>
                    <a:pt x="32861" y="2919603"/>
                    <a:pt x="133255" y="3102674"/>
                    <a:pt x="175451" y="3155252"/>
                  </a:cubicBezTo>
                  <a:cubicBezTo>
                    <a:pt x="221266" y="3212402"/>
                    <a:pt x="275939" y="3262598"/>
                    <a:pt x="341567" y="3294888"/>
                  </a:cubicBezTo>
                  <a:cubicBezTo>
                    <a:pt x="408432" y="3327845"/>
                    <a:pt x="483108" y="3340132"/>
                    <a:pt x="557594" y="3336417"/>
                  </a:cubicBezTo>
                  <a:cubicBezTo>
                    <a:pt x="626936" y="3332988"/>
                    <a:pt x="695420" y="3315653"/>
                    <a:pt x="753618" y="3278220"/>
                  </a:cubicBezTo>
                  <a:cubicBezTo>
                    <a:pt x="800957" y="3247739"/>
                    <a:pt x="839915" y="3204972"/>
                    <a:pt x="858298" y="3151918"/>
                  </a:cubicBezTo>
                  <a:cubicBezTo>
                    <a:pt x="885349" y="3073718"/>
                    <a:pt x="862203" y="2989803"/>
                    <a:pt x="846677" y="2907506"/>
                  </a:cubicBezTo>
                  <a:cubicBezTo>
                    <a:pt x="830485" y="2821591"/>
                    <a:pt x="822293" y="2734437"/>
                    <a:pt x="808482" y="2648141"/>
                  </a:cubicBezTo>
                  <a:cubicBezTo>
                    <a:pt x="801243" y="2603183"/>
                    <a:pt x="792671" y="2558415"/>
                    <a:pt x="785241" y="2513457"/>
                  </a:cubicBezTo>
                  <a:cubicBezTo>
                    <a:pt x="779431" y="2478405"/>
                    <a:pt x="774383" y="2442401"/>
                    <a:pt x="785241" y="2408682"/>
                  </a:cubicBezTo>
                  <a:cubicBezTo>
                    <a:pt x="802291" y="2355723"/>
                    <a:pt x="853631" y="2324576"/>
                    <a:pt x="908209" y="2310575"/>
                  </a:cubicBezTo>
                  <a:cubicBezTo>
                    <a:pt x="968502" y="2295144"/>
                    <a:pt x="1032129" y="2301050"/>
                    <a:pt x="1089279" y="2325529"/>
                  </a:cubicBezTo>
                  <a:cubicBezTo>
                    <a:pt x="1132523" y="2344007"/>
                    <a:pt x="1170718" y="2372678"/>
                    <a:pt x="1198912" y="2410301"/>
                  </a:cubicBezTo>
                  <a:cubicBezTo>
                    <a:pt x="1247299" y="2474690"/>
                    <a:pt x="1260443" y="2557558"/>
                    <a:pt x="1252061" y="2638044"/>
                  </a:cubicBezTo>
                  <a:cubicBezTo>
                    <a:pt x="1240060" y="2753487"/>
                    <a:pt x="1184148" y="2858357"/>
                    <a:pt x="1147382" y="2968847"/>
                  </a:cubicBezTo>
                  <a:cubicBezTo>
                    <a:pt x="1122998" y="3041999"/>
                    <a:pt x="1106900" y="3118485"/>
                    <a:pt x="1115854" y="3194971"/>
                  </a:cubicBezTo>
                  <a:cubicBezTo>
                    <a:pt x="1126426" y="3285649"/>
                    <a:pt x="1171099" y="3367469"/>
                    <a:pt x="1215580" y="3447669"/>
                  </a:cubicBezTo>
                  <a:cubicBezTo>
                    <a:pt x="1277207" y="3558921"/>
                    <a:pt x="1340072" y="3669602"/>
                    <a:pt x="1396651" y="3783425"/>
                  </a:cubicBezTo>
                  <a:cubicBezTo>
                    <a:pt x="1434751" y="3860006"/>
                    <a:pt x="1469993" y="3937921"/>
                    <a:pt x="1507998" y="4014502"/>
                  </a:cubicBezTo>
                  <a:cubicBezTo>
                    <a:pt x="1558957" y="4117086"/>
                    <a:pt x="1614964" y="4217194"/>
                    <a:pt x="1678400" y="4312634"/>
                  </a:cubicBezTo>
                  <a:cubicBezTo>
                    <a:pt x="1724692" y="4382357"/>
                    <a:pt x="1775079" y="4449890"/>
                    <a:pt x="1838706" y="4504182"/>
                  </a:cubicBezTo>
                  <a:cubicBezTo>
                    <a:pt x="1885379" y="4543997"/>
                    <a:pt x="1938338" y="4576001"/>
                    <a:pt x="1996630" y="4595146"/>
                  </a:cubicBezTo>
                  <a:cubicBezTo>
                    <a:pt x="2073307" y="4620387"/>
                    <a:pt x="2155031" y="4622006"/>
                    <a:pt x="2235899" y="4623912"/>
                  </a:cubicBezTo>
                  <a:cubicBezTo>
                    <a:pt x="2311718" y="4625626"/>
                    <a:pt x="2387536" y="4627531"/>
                    <a:pt x="2463165" y="4623912"/>
                  </a:cubicBezTo>
                  <a:cubicBezTo>
                    <a:pt x="2562892" y="4619149"/>
                    <a:pt x="2661857" y="4605147"/>
                    <a:pt x="2761583" y="4599528"/>
                  </a:cubicBezTo>
                  <a:cubicBezTo>
                    <a:pt x="2804160" y="4597146"/>
                    <a:pt x="2846927" y="4596289"/>
                    <a:pt x="2889504" y="4599528"/>
                  </a:cubicBezTo>
                  <a:cubicBezTo>
                    <a:pt x="2976277" y="4606100"/>
                    <a:pt x="3060573" y="4629246"/>
                    <a:pt x="3145250" y="4649534"/>
                  </a:cubicBezTo>
                  <a:cubicBezTo>
                    <a:pt x="3255074" y="4675918"/>
                    <a:pt x="3366326" y="4698016"/>
                    <a:pt x="3479197" y="4699826"/>
                  </a:cubicBezTo>
                  <a:cubicBezTo>
                    <a:pt x="3585210" y="4701540"/>
                    <a:pt x="3691700" y="4685633"/>
                    <a:pt x="3786283" y="4638008"/>
                  </a:cubicBezTo>
                  <a:cubicBezTo>
                    <a:pt x="3862578" y="4599623"/>
                    <a:pt x="3927253" y="4542758"/>
                    <a:pt x="3991642" y="4486371"/>
                  </a:cubicBezTo>
                  <a:cubicBezTo>
                    <a:pt x="4064984" y="4422172"/>
                    <a:pt x="4138708" y="4358355"/>
                    <a:pt x="4207002" y="4288917"/>
                  </a:cubicBezTo>
                  <a:cubicBezTo>
                    <a:pt x="4282631" y="4211955"/>
                    <a:pt x="4351401" y="4128611"/>
                    <a:pt x="4420362" y="4045553"/>
                  </a:cubicBezTo>
                  <a:cubicBezTo>
                    <a:pt x="4488085" y="3964020"/>
                    <a:pt x="4556379" y="3882676"/>
                    <a:pt x="4629722" y="3806190"/>
                  </a:cubicBezTo>
                  <a:cubicBezTo>
                    <a:pt x="4732211" y="3699224"/>
                    <a:pt x="4844796" y="3602260"/>
                    <a:pt x="4943761" y="3491960"/>
                  </a:cubicBezTo>
                  <a:cubicBezTo>
                    <a:pt x="4991386" y="3438906"/>
                    <a:pt x="5035677" y="3382995"/>
                    <a:pt x="5080349" y="3327368"/>
                  </a:cubicBezTo>
                  <a:cubicBezTo>
                    <a:pt x="5165980" y="3220688"/>
                    <a:pt x="5253419" y="3115151"/>
                    <a:pt x="5327618" y="3000185"/>
                  </a:cubicBezTo>
                  <a:cubicBezTo>
                    <a:pt x="5390483" y="2902839"/>
                    <a:pt x="5443442" y="2799493"/>
                    <a:pt x="5489163" y="2693003"/>
                  </a:cubicBezTo>
                  <a:cubicBezTo>
                    <a:pt x="5532406" y="2592229"/>
                    <a:pt x="5569077" y="2488787"/>
                    <a:pt x="5606796" y="2385822"/>
                  </a:cubicBezTo>
                  <a:cubicBezTo>
                    <a:pt x="5652135" y="2261902"/>
                    <a:pt x="5699093" y="2137410"/>
                    <a:pt x="5776246" y="2030730"/>
                  </a:cubicBezTo>
                  <a:cubicBezTo>
                    <a:pt x="5831872" y="1953768"/>
                    <a:pt x="5901500" y="1888427"/>
                    <a:pt x="5976652" y="1830229"/>
                  </a:cubicBezTo>
                  <a:cubicBezTo>
                    <a:pt x="6047042" y="1775746"/>
                    <a:pt x="6121813" y="1727359"/>
                    <a:pt x="6196965" y="1679639"/>
                  </a:cubicBezTo>
                  <a:cubicBezTo>
                    <a:pt x="6286119" y="1622965"/>
                    <a:pt x="6375940" y="1566767"/>
                    <a:pt x="6456140" y="1498092"/>
                  </a:cubicBezTo>
                  <a:cubicBezTo>
                    <a:pt x="6534341" y="1431227"/>
                    <a:pt x="6602063" y="1353217"/>
                    <a:pt x="6663500" y="1270635"/>
                  </a:cubicBezTo>
                  <a:cubicBezTo>
                    <a:pt x="6737509" y="1171194"/>
                    <a:pt x="6802374" y="1064514"/>
                    <a:pt x="6842951" y="947452"/>
                  </a:cubicBezTo>
                  <a:cubicBezTo>
                    <a:pt x="6871240" y="865823"/>
                    <a:pt x="6887051" y="780383"/>
                    <a:pt x="6890766" y="694087"/>
                  </a:cubicBezTo>
                  <a:cubicBezTo>
                    <a:pt x="6893719" y="625888"/>
                    <a:pt x="6888861" y="557117"/>
                    <a:pt x="6866858" y="492633"/>
                  </a:cubicBezTo>
                  <a:cubicBezTo>
                    <a:pt x="6831616" y="389573"/>
                    <a:pt x="6755511" y="307848"/>
                    <a:pt x="6675406" y="233267"/>
                  </a:cubicBezTo>
                  <a:cubicBezTo>
                    <a:pt x="6607588" y="170402"/>
                    <a:pt x="6496336" y="56007"/>
                    <a:pt x="642261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CC44302-CB8C-48E2-B1CD-BA4D30DA6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EAC85F3-ABB7-4AE5-A19F-69B28F09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9439"/>
              <a:ext cx="8755533" cy="5998603"/>
            </a:xfrm>
            <a:custGeom>
              <a:avLst/>
              <a:gdLst>
                <a:gd name="connsiteX0" fmla="*/ 6072569 w 6649344"/>
                <a:gd name="connsiteY0" fmla="*/ 0 h 4555608"/>
                <a:gd name="connsiteX1" fmla="*/ 6201347 w 6649344"/>
                <a:gd name="connsiteY1" fmla="*/ 218218 h 4555608"/>
                <a:gd name="connsiteX2" fmla="*/ 6519101 w 6649344"/>
                <a:gd name="connsiteY2" fmla="*/ 492919 h 4555608"/>
                <a:gd name="connsiteX3" fmla="*/ 6648260 w 6649344"/>
                <a:gd name="connsiteY3" fmla="*/ 789718 h 4555608"/>
                <a:gd name="connsiteX4" fmla="*/ 6574060 w 6649344"/>
                <a:gd name="connsiteY4" fmla="*/ 1096137 h 4555608"/>
                <a:gd name="connsiteX5" fmla="*/ 6385084 w 6649344"/>
                <a:gd name="connsiteY5" fmla="*/ 1349883 h 4555608"/>
                <a:gd name="connsiteX6" fmla="*/ 6126671 w 6649344"/>
                <a:gd name="connsiteY6" fmla="*/ 1515047 h 4555608"/>
                <a:gd name="connsiteX7" fmla="*/ 5851493 w 6649344"/>
                <a:gd name="connsiteY7" fmla="*/ 1632299 h 4555608"/>
                <a:gd name="connsiteX8" fmla="*/ 5679187 w 6649344"/>
                <a:gd name="connsiteY8" fmla="*/ 1759172 h 4555608"/>
                <a:gd name="connsiteX9" fmla="*/ 5564314 w 6649344"/>
                <a:gd name="connsiteY9" fmla="*/ 1962626 h 4555608"/>
                <a:gd name="connsiteX10" fmla="*/ 5470970 w 6649344"/>
                <a:gd name="connsiteY10" fmla="*/ 2245138 h 4555608"/>
                <a:gd name="connsiteX11" fmla="*/ 5406390 w 6649344"/>
                <a:gd name="connsiteY11" fmla="*/ 2467737 h 4555608"/>
                <a:gd name="connsiteX12" fmla="*/ 5327428 w 6649344"/>
                <a:gd name="connsiteY12" fmla="*/ 2723864 h 4555608"/>
                <a:gd name="connsiteX13" fmla="*/ 5198269 w 6649344"/>
                <a:gd name="connsiteY13" fmla="*/ 2970467 h 4555608"/>
                <a:gd name="connsiteX14" fmla="*/ 5085779 w 6649344"/>
                <a:gd name="connsiteY14" fmla="*/ 3147632 h 4555608"/>
                <a:gd name="connsiteX15" fmla="*/ 4839367 w 6649344"/>
                <a:gd name="connsiteY15" fmla="*/ 3461195 h 4555608"/>
                <a:gd name="connsiteX16" fmla="*/ 4639628 w 6649344"/>
                <a:gd name="connsiteY16" fmla="*/ 3661125 h 4555608"/>
                <a:gd name="connsiteX17" fmla="*/ 4467320 w 6649344"/>
                <a:gd name="connsiteY17" fmla="*/ 3833432 h 4555608"/>
                <a:gd name="connsiteX18" fmla="*/ 4292632 w 6649344"/>
                <a:gd name="connsiteY18" fmla="*/ 4008215 h 4555608"/>
                <a:gd name="connsiteX19" fmla="*/ 3976783 w 6649344"/>
                <a:gd name="connsiteY19" fmla="*/ 4324160 h 4555608"/>
                <a:gd name="connsiteX20" fmla="*/ 3793712 w 6649344"/>
                <a:gd name="connsiteY20" fmla="*/ 4478560 h 4555608"/>
                <a:gd name="connsiteX21" fmla="*/ 3509010 w 6649344"/>
                <a:gd name="connsiteY21" fmla="*/ 4555141 h 4555608"/>
                <a:gd name="connsiteX22" fmla="*/ 2982659 w 6649344"/>
                <a:gd name="connsiteY22" fmla="*/ 4488085 h 4555608"/>
                <a:gd name="connsiteX23" fmla="*/ 2420398 w 6649344"/>
                <a:gd name="connsiteY23" fmla="*/ 4488085 h 4555608"/>
                <a:gd name="connsiteX24" fmla="*/ 2176939 w 6649344"/>
                <a:gd name="connsiteY24" fmla="*/ 4463034 h 4555608"/>
                <a:gd name="connsiteX25" fmla="*/ 1810607 w 6649344"/>
                <a:gd name="connsiteY25" fmla="*/ 4272629 h 4555608"/>
                <a:gd name="connsiteX26" fmla="*/ 1615345 w 6649344"/>
                <a:gd name="connsiteY26" fmla="*/ 3953733 h 4555608"/>
                <a:gd name="connsiteX27" fmla="*/ 1455801 w 6649344"/>
                <a:gd name="connsiteY27" fmla="*/ 3613309 h 4555608"/>
                <a:gd name="connsiteX28" fmla="*/ 1362742 w 6649344"/>
                <a:gd name="connsiteY28" fmla="*/ 3309080 h 4555608"/>
                <a:gd name="connsiteX29" fmla="*/ 1429226 w 6649344"/>
                <a:gd name="connsiteY29" fmla="*/ 2865215 h 4555608"/>
                <a:gd name="connsiteX30" fmla="*/ 1493996 w 6649344"/>
                <a:gd name="connsiteY30" fmla="*/ 2444591 h 4555608"/>
                <a:gd name="connsiteX31" fmla="*/ 1379315 w 6649344"/>
                <a:gd name="connsiteY31" fmla="*/ 2240090 h 4555608"/>
                <a:gd name="connsiteX32" fmla="*/ 1243108 w 6649344"/>
                <a:gd name="connsiteY32" fmla="*/ 2156936 h 4555608"/>
                <a:gd name="connsiteX33" fmla="*/ 929069 w 6649344"/>
                <a:gd name="connsiteY33" fmla="*/ 2075498 h 4555608"/>
                <a:gd name="connsiteX34" fmla="*/ 736282 w 6649344"/>
                <a:gd name="connsiteY34" fmla="*/ 2120360 h 4555608"/>
                <a:gd name="connsiteX35" fmla="*/ 443865 w 6649344"/>
                <a:gd name="connsiteY35" fmla="*/ 2266664 h 4555608"/>
                <a:gd name="connsiteX36" fmla="*/ 0 w 6649344"/>
                <a:gd name="connsiteY36" fmla="*/ 2592229 h 455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649344" h="4555608">
                  <a:moveTo>
                    <a:pt x="6072569" y="0"/>
                  </a:moveTo>
                  <a:cubicBezTo>
                    <a:pt x="6092857" y="34576"/>
                    <a:pt x="6094000" y="127349"/>
                    <a:pt x="6201347" y="218218"/>
                  </a:cubicBezTo>
                  <a:cubicBezTo>
                    <a:pt x="6308789" y="309086"/>
                    <a:pt x="6430518" y="383858"/>
                    <a:pt x="6519101" y="492919"/>
                  </a:cubicBezTo>
                  <a:cubicBezTo>
                    <a:pt x="6588919" y="578834"/>
                    <a:pt x="6640449" y="679704"/>
                    <a:pt x="6648260" y="789718"/>
                  </a:cubicBezTo>
                  <a:cubicBezTo>
                    <a:pt x="6655880" y="896303"/>
                    <a:pt x="6622542" y="1000411"/>
                    <a:pt x="6574060" y="1096137"/>
                  </a:cubicBezTo>
                  <a:cubicBezTo>
                    <a:pt x="6526054" y="1191101"/>
                    <a:pt x="6463570" y="1278160"/>
                    <a:pt x="6385084" y="1349883"/>
                  </a:cubicBezTo>
                  <a:cubicBezTo>
                    <a:pt x="6309170" y="1419225"/>
                    <a:pt x="6220397" y="1472660"/>
                    <a:pt x="6126671" y="1515047"/>
                  </a:cubicBezTo>
                  <a:cubicBezTo>
                    <a:pt x="6035707" y="1556194"/>
                    <a:pt x="5940362" y="1586960"/>
                    <a:pt x="5851493" y="1632299"/>
                  </a:cubicBezTo>
                  <a:cubicBezTo>
                    <a:pt x="5787390" y="1665065"/>
                    <a:pt x="5726906" y="1705356"/>
                    <a:pt x="5679187" y="1759172"/>
                  </a:cubicBezTo>
                  <a:cubicBezTo>
                    <a:pt x="5627180" y="1817846"/>
                    <a:pt x="5593176" y="1889569"/>
                    <a:pt x="5564314" y="1962626"/>
                  </a:cubicBezTo>
                  <a:cubicBezTo>
                    <a:pt x="5527834" y="2054923"/>
                    <a:pt x="5499354" y="2149983"/>
                    <a:pt x="5470970" y="2245138"/>
                  </a:cubicBezTo>
                  <a:cubicBezTo>
                    <a:pt x="5448872" y="2319147"/>
                    <a:pt x="5426869" y="2393252"/>
                    <a:pt x="5406390" y="2467737"/>
                  </a:cubicBezTo>
                  <a:cubicBezTo>
                    <a:pt x="5382673" y="2553938"/>
                    <a:pt x="5360765" y="2640902"/>
                    <a:pt x="5327428" y="2723864"/>
                  </a:cubicBezTo>
                  <a:cubicBezTo>
                    <a:pt x="5292757" y="2810066"/>
                    <a:pt x="5246275" y="2890838"/>
                    <a:pt x="5198269" y="2970467"/>
                  </a:cubicBezTo>
                  <a:cubicBezTo>
                    <a:pt x="5162074" y="3030379"/>
                    <a:pt x="5124927" y="3089625"/>
                    <a:pt x="5085779" y="3147632"/>
                  </a:cubicBezTo>
                  <a:cubicBezTo>
                    <a:pt x="5011293" y="3258026"/>
                    <a:pt x="4929854" y="3363659"/>
                    <a:pt x="4839367" y="3461195"/>
                  </a:cubicBezTo>
                  <a:cubicBezTo>
                    <a:pt x="4775264" y="3530251"/>
                    <a:pt x="4706779" y="3595021"/>
                    <a:pt x="4639628" y="3661125"/>
                  </a:cubicBezTo>
                  <a:cubicBezTo>
                    <a:pt x="4581620" y="3717989"/>
                    <a:pt x="4524661" y="3775901"/>
                    <a:pt x="4467320" y="3833432"/>
                  </a:cubicBezTo>
                  <a:cubicBezTo>
                    <a:pt x="4409218" y="3891820"/>
                    <a:pt x="4350925" y="3949922"/>
                    <a:pt x="4292632" y="4008215"/>
                  </a:cubicBezTo>
                  <a:cubicBezTo>
                    <a:pt x="4187285" y="4113467"/>
                    <a:pt x="4082129" y="4218909"/>
                    <a:pt x="3976783" y="4324160"/>
                  </a:cubicBezTo>
                  <a:cubicBezTo>
                    <a:pt x="3920014" y="4380929"/>
                    <a:pt x="3862673" y="4437793"/>
                    <a:pt x="3793712" y="4478560"/>
                  </a:cubicBezTo>
                  <a:cubicBezTo>
                    <a:pt x="3707797" y="4529328"/>
                    <a:pt x="3608832" y="4551712"/>
                    <a:pt x="3509010" y="4555141"/>
                  </a:cubicBezTo>
                  <a:cubicBezTo>
                    <a:pt x="3331845" y="4561237"/>
                    <a:pt x="3159347" y="4506087"/>
                    <a:pt x="2982659" y="4488085"/>
                  </a:cubicBezTo>
                  <a:cubicBezTo>
                    <a:pt x="2796064" y="4469130"/>
                    <a:pt x="2608135" y="4491323"/>
                    <a:pt x="2420398" y="4488085"/>
                  </a:cubicBezTo>
                  <a:cubicBezTo>
                    <a:pt x="2338673" y="4486656"/>
                    <a:pt x="2256949" y="4480084"/>
                    <a:pt x="2176939" y="4463034"/>
                  </a:cubicBezTo>
                  <a:cubicBezTo>
                    <a:pt x="2039207" y="4433697"/>
                    <a:pt x="1908429" y="4373499"/>
                    <a:pt x="1810607" y="4272629"/>
                  </a:cubicBezTo>
                  <a:cubicBezTo>
                    <a:pt x="1723358" y="4182618"/>
                    <a:pt x="1669637" y="4067175"/>
                    <a:pt x="1615345" y="3953733"/>
                  </a:cubicBezTo>
                  <a:cubicBezTo>
                    <a:pt x="1561243" y="3840671"/>
                    <a:pt x="1505807" y="3728180"/>
                    <a:pt x="1455801" y="3613309"/>
                  </a:cubicBezTo>
                  <a:cubicBezTo>
                    <a:pt x="1413129" y="3515392"/>
                    <a:pt x="1374553" y="3414998"/>
                    <a:pt x="1362742" y="3309080"/>
                  </a:cubicBezTo>
                  <a:cubicBezTo>
                    <a:pt x="1346073" y="3158966"/>
                    <a:pt x="1384649" y="3010091"/>
                    <a:pt x="1429226" y="2865215"/>
                  </a:cubicBezTo>
                  <a:cubicBezTo>
                    <a:pt x="1471898" y="2726627"/>
                    <a:pt x="1522190" y="2585657"/>
                    <a:pt x="1493996" y="2444591"/>
                  </a:cubicBezTo>
                  <a:cubicBezTo>
                    <a:pt x="1478280" y="2365915"/>
                    <a:pt x="1439513" y="2293144"/>
                    <a:pt x="1379315" y="2240090"/>
                  </a:cubicBezTo>
                  <a:cubicBezTo>
                    <a:pt x="1339215" y="2204752"/>
                    <a:pt x="1291495" y="2179796"/>
                    <a:pt x="1243108" y="2156936"/>
                  </a:cubicBezTo>
                  <a:cubicBezTo>
                    <a:pt x="1143476" y="2110073"/>
                    <a:pt x="1038511" y="2069973"/>
                    <a:pt x="929069" y="2075498"/>
                  </a:cubicBezTo>
                  <a:cubicBezTo>
                    <a:pt x="862870" y="2078831"/>
                    <a:pt x="799052" y="2098643"/>
                    <a:pt x="736282" y="2120360"/>
                  </a:cubicBezTo>
                  <a:cubicBezTo>
                    <a:pt x="632365" y="2156365"/>
                    <a:pt x="492633" y="2168366"/>
                    <a:pt x="443865" y="2266664"/>
                  </a:cubicBezTo>
                  <a:cubicBezTo>
                    <a:pt x="229648" y="2699480"/>
                    <a:pt x="8858" y="2576036"/>
                    <a:pt x="0" y="2592229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D6442C7-EA96-48F7-8E52-15B32EDD6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2542"/>
              <a:ext cx="8335554" cy="5823102"/>
            </a:xfrm>
            <a:custGeom>
              <a:avLst/>
              <a:gdLst>
                <a:gd name="connsiteX0" fmla="*/ 0 w 6330393"/>
                <a:gd name="connsiteY0" fmla="*/ 2249519 h 4422324"/>
                <a:gd name="connsiteX1" fmla="*/ 653129 w 6330393"/>
                <a:gd name="connsiteY1" fmla="*/ 1966532 h 4422324"/>
                <a:gd name="connsiteX2" fmla="*/ 972122 w 6330393"/>
                <a:gd name="connsiteY2" fmla="*/ 1926622 h 4422324"/>
                <a:gd name="connsiteX3" fmla="*/ 1340168 w 6330393"/>
                <a:gd name="connsiteY3" fmla="*/ 2041398 h 4422324"/>
                <a:gd name="connsiteX4" fmla="*/ 1572768 w 6330393"/>
                <a:gd name="connsiteY4" fmla="*/ 2147697 h 4422324"/>
                <a:gd name="connsiteX5" fmla="*/ 1747647 w 6330393"/>
                <a:gd name="connsiteY5" fmla="*/ 2370677 h 4422324"/>
                <a:gd name="connsiteX6" fmla="*/ 1718596 w 6330393"/>
                <a:gd name="connsiteY6" fmla="*/ 2632043 h 4422324"/>
                <a:gd name="connsiteX7" fmla="*/ 1575054 w 6330393"/>
                <a:gd name="connsiteY7" fmla="*/ 2947988 h 4422324"/>
                <a:gd name="connsiteX8" fmla="*/ 1543431 w 6330393"/>
                <a:gd name="connsiteY8" fmla="*/ 3462147 h 4422324"/>
                <a:gd name="connsiteX9" fmla="*/ 1666875 w 6330393"/>
                <a:gd name="connsiteY9" fmla="*/ 3792474 h 4422324"/>
                <a:gd name="connsiteX10" fmla="*/ 1801844 w 6330393"/>
                <a:gd name="connsiteY10" fmla="*/ 4048125 h 4422324"/>
                <a:gd name="connsiteX11" fmla="*/ 2011490 w 6330393"/>
                <a:gd name="connsiteY11" fmla="*/ 4257866 h 4422324"/>
                <a:gd name="connsiteX12" fmla="*/ 2383727 w 6330393"/>
                <a:gd name="connsiteY12" fmla="*/ 4353687 h 4422324"/>
                <a:gd name="connsiteX13" fmla="*/ 2745105 w 6330393"/>
                <a:gd name="connsiteY13" fmla="*/ 4353687 h 4422324"/>
                <a:gd name="connsiteX14" fmla="*/ 3001232 w 6330393"/>
                <a:gd name="connsiteY14" fmla="*/ 4368927 h 4422324"/>
                <a:gd name="connsiteX15" fmla="*/ 3316891 w 6330393"/>
                <a:gd name="connsiteY15" fmla="*/ 4402170 h 4422324"/>
                <a:gd name="connsiteX16" fmla="*/ 3578543 w 6330393"/>
                <a:gd name="connsiteY16" fmla="*/ 4413218 h 4422324"/>
                <a:gd name="connsiteX17" fmla="*/ 3746087 w 6330393"/>
                <a:gd name="connsiteY17" fmla="*/ 4330065 h 4422324"/>
                <a:gd name="connsiteX18" fmla="*/ 3986689 w 6330393"/>
                <a:gd name="connsiteY18" fmla="*/ 4147280 h 4422324"/>
                <a:gd name="connsiteX19" fmla="*/ 4469987 w 6330393"/>
                <a:gd name="connsiteY19" fmla="*/ 3682841 h 4422324"/>
                <a:gd name="connsiteX20" fmla="*/ 4742784 w 6330393"/>
                <a:gd name="connsiteY20" fmla="*/ 3409950 h 4422324"/>
                <a:gd name="connsiteX21" fmla="*/ 5029867 w 6330393"/>
                <a:gd name="connsiteY21" fmla="*/ 3058097 h 4422324"/>
                <a:gd name="connsiteX22" fmla="*/ 5211699 w 6330393"/>
                <a:gd name="connsiteY22" fmla="*/ 2675096 h 4422324"/>
                <a:gd name="connsiteX23" fmla="*/ 5326571 w 6330393"/>
                <a:gd name="connsiteY23" fmla="*/ 2136458 h 4422324"/>
                <a:gd name="connsiteX24" fmla="*/ 5407914 w 6330393"/>
                <a:gd name="connsiteY24" fmla="*/ 1772603 h 4422324"/>
                <a:gd name="connsiteX25" fmla="*/ 5517928 w 6330393"/>
                <a:gd name="connsiteY25" fmla="*/ 1456658 h 4422324"/>
                <a:gd name="connsiteX26" fmla="*/ 5649563 w 6330393"/>
                <a:gd name="connsiteY26" fmla="*/ 1325023 h 4422324"/>
                <a:gd name="connsiteX27" fmla="*/ 5963031 w 6330393"/>
                <a:gd name="connsiteY27" fmla="*/ 1289114 h 4422324"/>
                <a:gd name="connsiteX28" fmla="*/ 6185535 w 6330393"/>
                <a:gd name="connsiteY28" fmla="*/ 1217295 h 4422324"/>
                <a:gd name="connsiteX29" fmla="*/ 6326696 w 6330393"/>
                <a:gd name="connsiteY29" fmla="*/ 992315 h 4422324"/>
                <a:gd name="connsiteX30" fmla="*/ 6305169 w 6330393"/>
                <a:gd name="connsiteY30" fmla="*/ 824770 h 4422324"/>
                <a:gd name="connsiteX31" fmla="*/ 6156865 w 6330393"/>
                <a:gd name="connsiteY31" fmla="*/ 654844 h 4422324"/>
                <a:gd name="connsiteX32" fmla="*/ 5908072 w 6330393"/>
                <a:gd name="connsiteY32" fmla="*/ 506444 h 4422324"/>
                <a:gd name="connsiteX33" fmla="*/ 5606605 w 6330393"/>
                <a:gd name="connsiteY33" fmla="*/ 353282 h 4422324"/>
                <a:gd name="connsiteX34" fmla="*/ 5506117 w 6330393"/>
                <a:gd name="connsiteY34" fmla="*/ 164211 h 4422324"/>
                <a:gd name="connsiteX35" fmla="*/ 5598890 w 6330393"/>
                <a:gd name="connsiteY35" fmla="*/ 0 h 442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330393" h="4422324">
                  <a:moveTo>
                    <a:pt x="0" y="2249519"/>
                  </a:moveTo>
                  <a:cubicBezTo>
                    <a:pt x="166592" y="2158746"/>
                    <a:pt x="472059" y="2022443"/>
                    <a:pt x="653129" y="1966532"/>
                  </a:cubicBezTo>
                  <a:cubicBezTo>
                    <a:pt x="756761" y="1934528"/>
                    <a:pt x="864489" y="1915573"/>
                    <a:pt x="972122" y="1926622"/>
                  </a:cubicBezTo>
                  <a:cubicBezTo>
                    <a:pt x="1100423" y="1939766"/>
                    <a:pt x="1219581" y="1994630"/>
                    <a:pt x="1340168" y="2041398"/>
                  </a:cubicBezTo>
                  <a:cubicBezTo>
                    <a:pt x="1419987" y="2072354"/>
                    <a:pt x="1501140" y="2101025"/>
                    <a:pt x="1572768" y="2147697"/>
                  </a:cubicBezTo>
                  <a:cubicBezTo>
                    <a:pt x="1654874" y="2201132"/>
                    <a:pt x="1723454" y="2276285"/>
                    <a:pt x="1747647" y="2370677"/>
                  </a:cubicBezTo>
                  <a:cubicBezTo>
                    <a:pt x="1769840" y="2457545"/>
                    <a:pt x="1750981" y="2547842"/>
                    <a:pt x="1718596" y="2632043"/>
                  </a:cubicBezTo>
                  <a:cubicBezTo>
                    <a:pt x="1676876" y="2740152"/>
                    <a:pt x="1615345" y="2839403"/>
                    <a:pt x="1575054" y="2947988"/>
                  </a:cubicBezTo>
                  <a:cubicBezTo>
                    <a:pt x="1514094" y="3112199"/>
                    <a:pt x="1505141" y="3291269"/>
                    <a:pt x="1543431" y="3462147"/>
                  </a:cubicBezTo>
                  <a:cubicBezTo>
                    <a:pt x="1569244" y="3577114"/>
                    <a:pt x="1617536" y="3685318"/>
                    <a:pt x="1666875" y="3792474"/>
                  </a:cubicBezTo>
                  <a:cubicBezTo>
                    <a:pt x="1707261" y="3880199"/>
                    <a:pt x="1748600" y="3967734"/>
                    <a:pt x="1801844" y="4048125"/>
                  </a:cubicBezTo>
                  <a:cubicBezTo>
                    <a:pt x="1857185" y="4131659"/>
                    <a:pt x="1925669" y="4206431"/>
                    <a:pt x="2011490" y="4257866"/>
                  </a:cubicBezTo>
                  <a:cubicBezTo>
                    <a:pt x="2122837" y="4324636"/>
                    <a:pt x="2253615" y="4347020"/>
                    <a:pt x="2383727" y="4353687"/>
                  </a:cubicBezTo>
                  <a:cubicBezTo>
                    <a:pt x="2504027" y="4359879"/>
                    <a:pt x="2624614" y="4351973"/>
                    <a:pt x="2745105" y="4353687"/>
                  </a:cubicBezTo>
                  <a:cubicBezTo>
                    <a:pt x="2830640" y="4354925"/>
                    <a:pt x="2915984" y="4361688"/>
                    <a:pt x="3001232" y="4368927"/>
                  </a:cubicBezTo>
                  <a:cubicBezTo>
                    <a:pt x="3106674" y="4377881"/>
                    <a:pt x="3212211" y="4386739"/>
                    <a:pt x="3316891" y="4402170"/>
                  </a:cubicBezTo>
                  <a:cubicBezTo>
                    <a:pt x="3404426" y="4415028"/>
                    <a:pt x="3493008" y="4433697"/>
                    <a:pt x="3578543" y="4413218"/>
                  </a:cubicBezTo>
                  <a:cubicBezTo>
                    <a:pt x="3639598" y="4398645"/>
                    <a:pt x="3693890" y="4365403"/>
                    <a:pt x="3746087" y="4330065"/>
                  </a:cubicBezTo>
                  <a:cubicBezTo>
                    <a:pt x="3829622" y="4273677"/>
                    <a:pt x="3909727" y="4212431"/>
                    <a:pt x="3986689" y="4147280"/>
                  </a:cubicBezTo>
                  <a:cubicBezTo>
                    <a:pt x="4157282" y="4002881"/>
                    <a:pt x="4311206" y="3840290"/>
                    <a:pt x="4469987" y="3682841"/>
                  </a:cubicBezTo>
                  <a:cubicBezTo>
                    <a:pt x="4561332" y="3592259"/>
                    <a:pt x="4653915" y="3503009"/>
                    <a:pt x="4742784" y="3409950"/>
                  </a:cubicBezTo>
                  <a:cubicBezTo>
                    <a:pt x="4847558" y="3300222"/>
                    <a:pt x="4947190" y="3185255"/>
                    <a:pt x="5029867" y="3058097"/>
                  </a:cubicBezTo>
                  <a:cubicBezTo>
                    <a:pt x="5107305" y="2939129"/>
                    <a:pt x="5168646" y="2810351"/>
                    <a:pt x="5211699" y="2675096"/>
                  </a:cubicBezTo>
                  <a:cubicBezTo>
                    <a:pt x="5267516" y="2500027"/>
                    <a:pt x="5292186" y="2317147"/>
                    <a:pt x="5326571" y="2136458"/>
                  </a:cubicBezTo>
                  <a:cubicBezTo>
                    <a:pt x="5349812" y="2014347"/>
                    <a:pt x="5378672" y="1893380"/>
                    <a:pt x="5407914" y="1772603"/>
                  </a:cubicBezTo>
                  <a:cubicBezTo>
                    <a:pt x="5434299" y="1663446"/>
                    <a:pt x="5460683" y="1552861"/>
                    <a:pt x="5517928" y="1456658"/>
                  </a:cubicBezTo>
                  <a:cubicBezTo>
                    <a:pt x="5550408" y="1402080"/>
                    <a:pt x="5592889" y="1353312"/>
                    <a:pt x="5649563" y="1325023"/>
                  </a:cubicBezTo>
                  <a:cubicBezTo>
                    <a:pt x="5744528" y="1277493"/>
                    <a:pt x="5856065" y="1296924"/>
                    <a:pt x="5963031" y="1289114"/>
                  </a:cubicBezTo>
                  <a:cubicBezTo>
                    <a:pt x="6042279" y="1283303"/>
                    <a:pt x="6120479" y="1262539"/>
                    <a:pt x="6185535" y="1217295"/>
                  </a:cubicBezTo>
                  <a:cubicBezTo>
                    <a:pt x="6261164" y="1164717"/>
                    <a:pt x="6312694" y="1083374"/>
                    <a:pt x="6326696" y="992315"/>
                  </a:cubicBezTo>
                  <a:cubicBezTo>
                    <a:pt x="6335459" y="935450"/>
                    <a:pt x="6328791" y="877253"/>
                    <a:pt x="6305169" y="824770"/>
                  </a:cubicBezTo>
                  <a:cubicBezTo>
                    <a:pt x="6273927" y="755333"/>
                    <a:pt x="6217158" y="701897"/>
                    <a:pt x="6156865" y="654844"/>
                  </a:cubicBezTo>
                  <a:cubicBezTo>
                    <a:pt x="6080379" y="595217"/>
                    <a:pt x="5996750" y="545687"/>
                    <a:pt x="5908072" y="506444"/>
                  </a:cubicBezTo>
                  <a:cubicBezTo>
                    <a:pt x="5803964" y="460343"/>
                    <a:pt x="5692807" y="426815"/>
                    <a:pt x="5606605" y="353282"/>
                  </a:cubicBezTo>
                  <a:cubicBezTo>
                    <a:pt x="5549170" y="304229"/>
                    <a:pt x="5503259" y="238887"/>
                    <a:pt x="5506117" y="164211"/>
                  </a:cubicBezTo>
                  <a:cubicBezTo>
                    <a:pt x="5508213" y="106109"/>
                    <a:pt x="5598890" y="0"/>
                    <a:pt x="55988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CB895E-B92E-4686-8B6F-BA0F9041C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12542"/>
              <a:ext cx="3256801" cy="2769035"/>
            </a:xfrm>
            <a:custGeom>
              <a:avLst/>
              <a:gdLst>
                <a:gd name="connsiteX0" fmla="*/ 0 w 2563086"/>
                <a:gd name="connsiteY0" fmla="*/ 2102930 h 2102929"/>
                <a:gd name="connsiteX1" fmla="*/ 625888 w 2563086"/>
                <a:gd name="connsiteY1" fmla="*/ 1834229 h 2102929"/>
                <a:gd name="connsiteX2" fmla="*/ 954024 w 2563086"/>
                <a:gd name="connsiteY2" fmla="*/ 1789938 h 2102929"/>
                <a:gd name="connsiteX3" fmla="*/ 1379125 w 2563086"/>
                <a:gd name="connsiteY3" fmla="*/ 1870329 h 2102929"/>
                <a:gd name="connsiteX4" fmla="*/ 1819466 w 2563086"/>
                <a:gd name="connsiteY4" fmla="*/ 2021300 h 2102929"/>
                <a:gd name="connsiteX5" fmla="*/ 2221040 w 2563086"/>
                <a:gd name="connsiteY5" fmla="*/ 2010251 h 2102929"/>
                <a:gd name="connsiteX6" fmla="*/ 2507647 w 2563086"/>
                <a:gd name="connsiteY6" fmla="*/ 1867567 h 2102929"/>
                <a:gd name="connsiteX7" fmla="*/ 2560225 w 2563086"/>
                <a:gd name="connsiteY7" fmla="*/ 1652873 h 2102929"/>
                <a:gd name="connsiteX8" fmla="*/ 2328958 w 2563086"/>
                <a:gd name="connsiteY8" fmla="*/ 1295495 h 2102929"/>
                <a:gd name="connsiteX9" fmla="*/ 1676686 w 2563086"/>
                <a:gd name="connsiteY9" fmla="*/ 812292 h 2102929"/>
                <a:gd name="connsiteX10" fmla="*/ 1436942 w 2563086"/>
                <a:gd name="connsiteY10" fmla="*/ 669036 h 2102929"/>
                <a:gd name="connsiteX11" fmla="*/ 1157288 w 2563086"/>
                <a:gd name="connsiteY11" fmla="*/ 498634 h 2102929"/>
                <a:gd name="connsiteX12" fmla="*/ 928783 w 2563086"/>
                <a:gd name="connsiteY12" fmla="*/ 355949 h 2102929"/>
                <a:gd name="connsiteX13" fmla="*/ 649510 w 2563086"/>
                <a:gd name="connsiteY13" fmla="*/ 161639 h 2102929"/>
                <a:gd name="connsiteX14" fmla="*/ 373190 w 2563086"/>
                <a:gd name="connsiteY14" fmla="*/ 0 h 210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63086" h="2102929">
                  <a:moveTo>
                    <a:pt x="0" y="2102930"/>
                  </a:moveTo>
                  <a:cubicBezTo>
                    <a:pt x="182499" y="1964341"/>
                    <a:pt x="402717" y="1887855"/>
                    <a:pt x="625888" y="1834229"/>
                  </a:cubicBezTo>
                  <a:cubicBezTo>
                    <a:pt x="733711" y="1808321"/>
                    <a:pt x="843248" y="1789557"/>
                    <a:pt x="954024" y="1789938"/>
                  </a:cubicBezTo>
                  <a:cubicBezTo>
                    <a:pt x="1098995" y="1790414"/>
                    <a:pt x="1241965" y="1822609"/>
                    <a:pt x="1379125" y="1870329"/>
                  </a:cubicBezTo>
                  <a:cubicBezTo>
                    <a:pt x="1526191" y="1921478"/>
                    <a:pt x="1666780" y="1992059"/>
                    <a:pt x="1819466" y="2021300"/>
                  </a:cubicBezTo>
                  <a:cubicBezTo>
                    <a:pt x="1952244" y="2046827"/>
                    <a:pt x="2088356" y="2037112"/>
                    <a:pt x="2221040" y="2010251"/>
                  </a:cubicBezTo>
                  <a:cubicBezTo>
                    <a:pt x="2329720" y="1988249"/>
                    <a:pt x="2440877" y="1954530"/>
                    <a:pt x="2507647" y="1867567"/>
                  </a:cubicBezTo>
                  <a:cubicBezTo>
                    <a:pt x="2554320" y="1806702"/>
                    <a:pt x="2570226" y="1729073"/>
                    <a:pt x="2560225" y="1652873"/>
                  </a:cubicBezTo>
                  <a:cubicBezTo>
                    <a:pt x="2541270" y="1508665"/>
                    <a:pt x="2436019" y="1396175"/>
                    <a:pt x="2328958" y="1295495"/>
                  </a:cubicBezTo>
                  <a:cubicBezTo>
                    <a:pt x="2131314" y="1109567"/>
                    <a:pt x="1908429" y="953643"/>
                    <a:pt x="1676686" y="812292"/>
                  </a:cubicBezTo>
                  <a:cubicBezTo>
                    <a:pt x="1597152" y="763810"/>
                    <a:pt x="1516856" y="716756"/>
                    <a:pt x="1436942" y="669036"/>
                  </a:cubicBezTo>
                  <a:cubicBezTo>
                    <a:pt x="1343216" y="613029"/>
                    <a:pt x="1250442" y="555498"/>
                    <a:pt x="1157288" y="498634"/>
                  </a:cubicBezTo>
                  <a:cubicBezTo>
                    <a:pt x="1080611" y="451866"/>
                    <a:pt x="1003745" y="405479"/>
                    <a:pt x="928783" y="355949"/>
                  </a:cubicBezTo>
                  <a:cubicBezTo>
                    <a:pt x="834200" y="293465"/>
                    <a:pt x="743140" y="225552"/>
                    <a:pt x="649510" y="161639"/>
                  </a:cubicBezTo>
                  <a:cubicBezTo>
                    <a:pt x="539496" y="86487"/>
                    <a:pt x="373190" y="0"/>
                    <a:pt x="3731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57CEDFC-C202-445C-9D3B-467FB3DCE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63FC30-4283-464C-932E-272A62FE5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E2B79E-20B8-482A-9098-FCAEF6B21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232906"/>
              <a:ext cx="1832649" cy="1702458"/>
            </a:xfrm>
            <a:custGeom>
              <a:avLst/>
              <a:gdLst>
                <a:gd name="connsiteX0" fmla="*/ 0 w 1391796"/>
                <a:gd name="connsiteY0" fmla="*/ 1292924 h 1292923"/>
                <a:gd name="connsiteX1" fmla="*/ 696563 w 1391796"/>
                <a:gd name="connsiteY1" fmla="*/ 1150906 h 1292923"/>
                <a:gd name="connsiteX2" fmla="*/ 993934 w 1391796"/>
                <a:gd name="connsiteY2" fmla="*/ 1192435 h 1292923"/>
                <a:gd name="connsiteX3" fmla="*/ 1155097 w 1391796"/>
                <a:gd name="connsiteY3" fmla="*/ 1192435 h 1292923"/>
                <a:gd name="connsiteX4" fmla="*/ 1324547 w 1391796"/>
                <a:gd name="connsiteY4" fmla="*/ 1184148 h 1292923"/>
                <a:gd name="connsiteX5" fmla="*/ 1381030 w 1391796"/>
                <a:gd name="connsiteY5" fmla="*/ 1149191 h 1292923"/>
                <a:gd name="connsiteX6" fmla="*/ 1357789 w 1391796"/>
                <a:gd name="connsiteY6" fmla="*/ 1027843 h 1292923"/>
                <a:gd name="connsiteX7" fmla="*/ 1136809 w 1391796"/>
                <a:gd name="connsiteY7" fmla="*/ 838295 h 1292923"/>
                <a:gd name="connsiteX8" fmla="*/ 804482 w 1391796"/>
                <a:gd name="connsiteY8" fmla="*/ 595598 h 1292923"/>
                <a:gd name="connsiteX9" fmla="*/ 530352 w 1391796"/>
                <a:gd name="connsiteY9" fmla="*/ 381191 h 1292923"/>
                <a:gd name="connsiteX10" fmla="*/ 0 w 1391796"/>
                <a:gd name="connsiteY10" fmla="*/ 0 h 12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1796" h="1292923">
                  <a:moveTo>
                    <a:pt x="0" y="1292924"/>
                  </a:moveTo>
                  <a:cubicBezTo>
                    <a:pt x="158877" y="1243108"/>
                    <a:pt x="531019" y="1138047"/>
                    <a:pt x="696563" y="1150906"/>
                  </a:cubicBezTo>
                  <a:cubicBezTo>
                    <a:pt x="796481" y="1158621"/>
                    <a:pt x="894017" y="1185863"/>
                    <a:pt x="993934" y="1192435"/>
                  </a:cubicBezTo>
                  <a:cubicBezTo>
                    <a:pt x="1047559" y="1195959"/>
                    <a:pt x="1101376" y="1192054"/>
                    <a:pt x="1155097" y="1192435"/>
                  </a:cubicBezTo>
                  <a:cubicBezTo>
                    <a:pt x="1212056" y="1192816"/>
                    <a:pt x="1269683" y="1198626"/>
                    <a:pt x="1324547" y="1184148"/>
                  </a:cubicBezTo>
                  <a:cubicBezTo>
                    <a:pt x="1346930" y="1178243"/>
                    <a:pt x="1368266" y="1168241"/>
                    <a:pt x="1381030" y="1149191"/>
                  </a:cubicBezTo>
                  <a:cubicBezTo>
                    <a:pt x="1405795" y="1112425"/>
                    <a:pt x="1383506" y="1065752"/>
                    <a:pt x="1357789" y="1027843"/>
                  </a:cubicBezTo>
                  <a:cubicBezTo>
                    <a:pt x="1302734" y="946880"/>
                    <a:pt x="1218152" y="893540"/>
                    <a:pt x="1136809" y="838295"/>
                  </a:cubicBezTo>
                  <a:cubicBezTo>
                    <a:pt x="1023271" y="761238"/>
                    <a:pt x="912971" y="679609"/>
                    <a:pt x="804482" y="595598"/>
                  </a:cubicBezTo>
                  <a:cubicBezTo>
                    <a:pt x="712756" y="524542"/>
                    <a:pt x="620459" y="454247"/>
                    <a:pt x="530352" y="381191"/>
                  </a:cubicBezTo>
                  <a:cubicBezTo>
                    <a:pt x="378809" y="258318"/>
                    <a:pt x="149733" y="125063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7ECCA13-011E-4D0B-8827-B1DFEF094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4787" y="27843"/>
              <a:ext cx="2207527" cy="1610525"/>
            </a:xfrm>
            <a:custGeom>
              <a:avLst/>
              <a:gdLst>
                <a:gd name="connsiteX0" fmla="*/ 1676495 w 1676495"/>
                <a:gd name="connsiteY0" fmla="*/ 1223105 h 1223105"/>
                <a:gd name="connsiteX1" fmla="*/ 1421702 w 1676495"/>
                <a:gd name="connsiteY1" fmla="*/ 1000792 h 1223105"/>
                <a:gd name="connsiteX2" fmla="*/ 1024604 w 1676495"/>
                <a:gd name="connsiteY2" fmla="*/ 744760 h 1223105"/>
                <a:gd name="connsiteX3" fmla="*/ 444722 w 1676495"/>
                <a:gd name="connsiteY3" fmla="*/ 345758 h 1223105"/>
                <a:gd name="connsiteX4" fmla="*/ 0 w 1676495"/>
                <a:gd name="connsiteY4" fmla="*/ 0 h 1223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495" h="1223105">
                  <a:moveTo>
                    <a:pt x="1676495" y="1223105"/>
                  </a:moveTo>
                  <a:cubicBezTo>
                    <a:pt x="1603724" y="1136523"/>
                    <a:pt x="1514094" y="1066324"/>
                    <a:pt x="1421702" y="1000792"/>
                  </a:cubicBezTo>
                  <a:cubicBezTo>
                    <a:pt x="1293209" y="909733"/>
                    <a:pt x="1158526" y="827723"/>
                    <a:pt x="1024604" y="744760"/>
                  </a:cubicBezTo>
                  <a:cubicBezTo>
                    <a:pt x="824770" y="621030"/>
                    <a:pt x="623888" y="497777"/>
                    <a:pt x="444722" y="345758"/>
                  </a:cubicBezTo>
                  <a:cubicBezTo>
                    <a:pt x="330518" y="248888"/>
                    <a:pt x="135731" y="61817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4CCC8FF-3393-4965-BD21-DCB37A245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638243"/>
              <a:ext cx="2318558" cy="594242"/>
            </a:xfrm>
            <a:custGeom>
              <a:avLst/>
              <a:gdLst>
                <a:gd name="connsiteX0" fmla="*/ 0 w 1760817"/>
                <a:gd name="connsiteY0" fmla="*/ 451295 h 451294"/>
                <a:gd name="connsiteX1" fmla="*/ 335661 w 1760817"/>
                <a:gd name="connsiteY1" fmla="*/ 319373 h 451294"/>
                <a:gd name="connsiteX2" fmla="*/ 629984 w 1760817"/>
                <a:gd name="connsiteY2" fmla="*/ 264319 h 451294"/>
                <a:gd name="connsiteX3" fmla="*/ 878777 w 1760817"/>
                <a:gd name="connsiteY3" fmla="*/ 278702 h 451294"/>
                <a:gd name="connsiteX4" fmla="*/ 1024700 w 1760817"/>
                <a:gd name="connsiteY4" fmla="*/ 302609 h 451294"/>
                <a:gd name="connsiteX5" fmla="*/ 1316641 w 1760817"/>
                <a:gd name="connsiteY5" fmla="*/ 360045 h 451294"/>
                <a:gd name="connsiteX6" fmla="*/ 1527143 w 1760817"/>
                <a:gd name="connsiteY6" fmla="*/ 386334 h 451294"/>
                <a:gd name="connsiteX7" fmla="*/ 1704023 w 1760817"/>
                <a:gd name="connsiteY7" fmla="*/ 0 h 45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0817" h="451294">
                  <a:moveTo>
                    <a:pt x="0" y="451295"/>
                  </a:moveTo>
                  <a:cubicBezTo>
                    <a:pt x="77438" y="429292"/>
                    <a:pt x="257270" y="337852"/>
                    <a:pt x="335661" y="319373"/>
                  </a:cubicBezTo>
                  <a:cubicBezTo>
                    <a:pt x="433007" y="296418"/>
                    <a:pt x="530162" y="270510"/>
                    <a:pt x="629984" y="264319"/>
                  </a:cubicBezTo>
                  <a:cubicBezTo>
                    <a:pt x="713137" y="259080"/>
                    <a:pt x="796290" y="266891"/>
                    <a:pt x="878777" y="278702"/>
                  </a:cubicBezTo>
                  <a:cubicBezTo>
                    <a:pt x="927545" y="285655"/>
                    <a:pt x="976217" y="293751"/>
                    <a:pt x="1024700" y="302609"/>
                  </a:cubicBezTo>
                  <a:cubicBezTo>
                    <a:pt x="1122236" y="320516"/>
                    <a:pt x="1219581" y="339471"/>
                    <a:pt x="1316641" y="360045"/>
                  </a:cubicBezTo>
                  <a:cubicBezTo>
                    <a:pt x="1386269" y="374809"/>
                    <a:pt x="1456277" y="389763"/>
                    <a:pt x="1527143" y="386334"/>
                  </a:cubicBezTo>
                  <a:cubicBezTo>
                    <a:pt x="1592008" y="383191"/>
                    <a:pt x="1881569" y="391287"/>
                    <a:pt x="170402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6D6870E-B40A-4E80-A706-BA8CB5E21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6372" y="454013"/>
              <a:ext cx="256959" cy="983296"/>
            </a:xfrm>
            <a:custGeom>
              <a:avLst/>
              <a:gdLst>
                <a:gd name="connsiteX0" fmla="*/ 90011 w 267734"/>
                <a:gd name="connsiteY0" fmla="*/ 746760 h 746759"/>
                <a:gd name="connsiteX1" fmla="*/ 250603 w 267734"/>
                <a:gd name="connsiteY1" fmla="*/ 541782 h 746759"/>
                <a:gd name="connsiteX2" fmla="*/ 250603 w 267734"/>
                <a:gd name="connsiteY2" fmla="*/ 325660 h 746759"/>
                <a:gd name="connsiteX3" fmla="*/ 0 w 267734"/>
                <a:gd name="connsiteY3" fmla="*/ 0 h 74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734" h="746759">
                  <a:moveTo>
                    <a:pt x="90011" y="746760"/>
                  </a:moveTo>
                  <a:cubicBezTo>
                    <a:pt x="159353" y="691801"/>
                    <a:pt x="221456" y="624935"/>
                    <a:pt x="250603" y="541782"/>
                  </a:cubicBezTo>
                  <a:cubicBezTo>
                    <a:pt x="275082" y="471868"/>
                    <a:pt x="271748" y="396907"/>
                    <a:pt x="250603" y="325660"/>
                  </a:cubicBezTo>
                  <a:cubicBezTo>
                    <a:pt x="210598" y="190500"/>
                    <a:pt x="117634" y="77629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1B66FCF-F34F-4C17-A29E-EE8E13812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3887" y="12542"/>
              <a:ext cx="6404043" cy="1673812"/>
            </a:xfrm>
            <a:custGeom>
              <a:avLst/>
              <a:gdLst>
                <a:gd name="connsiteX0" fmla="*/ 0 w 4863517"/>
                <a:gd name="connsiteY0" fmla="*/ 0 h 1271168"/>
                <a:gd name="connsiteX1" fmla="*/ 176879 w 4863517"/>
                <a:gd name="connsiteY1" fmla="*/ 115157 h 1271168"/>
                <a:gd name="connsiteX2" fmla="*/ 400812 w 4863517"/>
                <a:gd name="connsiteY2" fmla="*/ 277178 h 1271168"/>
                <a:gd name="connsiteX3" fmla="*/ 652367 w 4863517"/>
                <a:gd name="connsiteY3" fmla="*/ 421958 h 1271168"/>
                <a:gd name="connsiteX4" fmla="*/ 1110615 w 4863517"/>
                <a:gd name="connsiteY4" fmla="*/ 690848 h 1271168"/>
                <a:gd name="connsiteX5" fmla="*/ 1410843 w 4863517"/>
                <a:gd name="connsiteY5" fmla="*/ 830580 h 1271168"/>
                <a:gd name="connsiteX6" fmla="*/ 1585341 w 4863517"/>
                <a:gd name="connsiteY6" fmla="*/ 917067 h 1271168"/>
                <a:gd name="connsiteX7" fmla="*/ 1896046 w 4863517"/>
                <a:gd name="connsiteY7" fmla="*/ 1114901 h 1271168"/>
                <a:gd name="connsiteX8" fmla="*/ 2042255 w 4863517"/>
                <a:gd name="connsiteY8" fmla="*/ 1204627 h 1271168"/>
                <a:gd name="connsiteX9" fmla="*/ 2276570 w 4863517"/>
                <a:gd name="connsiteY9" fmla="*/ 1271111 h 1271168"/>
                <a:gd name="connsiteX10" fmla="*/ 2568988 w 4863517"/>
                <a:gd name="connsiteY10" fmla="*/ 1128141 h 1271168"/>
                <a:gd name="connsiteX11" fmla="*/ 2726817 w 4863517"/>
                <a:gd name="connsiteY11" fmla="*/ 882110 h 1271168"/>
                <a:gd name="connsiteX12" fmla="*/ 2861881 w 4863517"/>
                <a:gd name="connsiteY12" fmla="*/ 574929 h 1271168"/>
                <a:gd name="connsiteX13" fmla="*/ 2990660 w 4863517"/>
                <a:gd name="connsiteY13" fmla="*/ 411480 h 1271168"/>
                <a:gd name="connsiteX14" fmla="*/ 3259264 w 4863517"/>
                <a:gd name="connsiteY14" fmla="*/ 292322 h 1271168"/>
                <a:gd name="connsiteX15" fmla="*/ 3482150 w 4863517"/>
                <a:gd name="connsiteY15" fmla="*/ 325565 h 1271168"/>
                <a:gd name="connsiteX16" fmla="*/ 3824192 w 4863517"/>
                <a:gd name="connsiteY16" fmla="*/ 383762 h 1271168"/>
                <a:gd name="connsiteX17" fmla="*/ 4206145 w 4863517"/>
                <a:gd name="connsiteY17" fmla="*/ 420434 h 1271168"/>
                <a:gd name="connsiteX18" fmla="*/ 4505230 w 4863517"/>
                <a:gd name="connsiteY18" fmla="*/ 420434 h 1271168"/>
                <a:gd name="connsiteX19" fmla="*/ 4820127 w 4863517"/>
                <a:gd name="connsiteY19" fmla="*/ 349091 h 1271168"/>
                <a:gd name="connsiteX20" fmla="*/ 4863370 w 4863517"/>
                <a:gd name="connsiteY20" fmla="*/ 242316 h 1271168"/>
                <a:gd name="connsiteX21" fmla="*/ 4760691 w 4863517"/>
                <a:gd name="connsiteY21" fmla="*/ 0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63517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6" y="509492"/>
                    <a:pt x="953167" y="609695"/>
                    <a:pt x="1110615" y="690848"/>
                  </a:cubicBezTo>
                  <a:cubicBezTo>
                    <a:pt x="1208723" y="741426"/>
                    <a:pt x="1310450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6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1" y="574929"/>
                  </a:cubicBezTo>
                  <a:cubicBezTo>
                    <a:pt x="2896076" y="513969"/>
                    <a:pt x="2938558" y="457962"/>
                    <a:pt x="2990660" y="411480"/>
                  </a:cubicBezTo>
                  <a:cubicBezTo>
                    <a:pt x="3065812" y="344329"/>
                    <a:pt x="3158966" y="297466"/>
                    <a:pt x="3259264" y="292322"/>
                  </a:cubicBezTo>
                  <a:cubicBezTo>
                    <a:pt x="3334607" y="288417"/>
                    <a:pt x="3408426" y="308324"/>
                    <a:pt x="3482150" y="325565"/>
                  </a:cubicBezTo>
                  <a:cubicBezTo>
                    <a:pt x="3594830" y="351854"/>
                    <a:pt x="3709416" y="368618"/>
                    <a:pt x="3824192" y="383762"/>
                  </a:cubicBezTo>
                  <a:cubicBezTo>
                    <a:pt x="3951065" y="400431"/>
                    <a:pt x="4078319" y="415290"/>
                    <a:pt x="4206145" y="420434"/>
                  </a:cubicBezTo>
                  <a:cubicBezTo>
                    <a:pt x="4305777" y="424434"/>
                    <a:pt x="4405503" y="419957"/>
                    <a:pt x="4505230" y="420434"/>
                  </a:cubicBezTo>
                  <a:cubicBezTo>
                    <a:pt x="4619435" y="421005"/>
                    <a:pt x="4745641" y="432149"/>
                    <a:pt x="4820127" y="349091"/>
                  </a:cubicBezTo>
                  <a:cubicBezTo>
                    <a:pt x="4846701" y="319469"/>
                    <a:pt x="4861655" y="282131"/>
                    <a:pt x="4863370" y="242316"/>
                  </a:cubicBezTo>
                  <a:cubicBezTo>
                    <a:pt x="4868037" y="134493"/>
                    <a:pt x="4760691" y="0"/>
                    <a:pt x="476069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D861033-CAAF-46D9-B275-DCF52F2CB6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0816" y="12291"/>
              <a:ext cx="5654210" cy="1210473"/>
            </a:xfrm>
            <a:custGeom>
              <a:avLst/>
              <a:gdLst>
                <a:gd name="connsiteX0" fmla="*/ 0 w 4294060"/>
                <a:gd name="connsiteY0" fmla="*/ 190 h 919287"/>
                <a:gd name="connsiteX1" fmla="*/ 417862 w 4294060"/>
                <a:gd name="connsiteY1" fmla="*/ 274606 h 919287"/>
                <a:gd name="connsiteX2" fmla="*/ 980218 w 4294060"/>
                <a:gd name="connsiteY2" fmla="*/ 608171 h 919287"/>
                <a:gd name="connsiteX3" fmla="*/ 1473137 w 4294060"/>
                <a:gd name="connsiteY3" fmla="*/ 792480 h 919287"/>
                <a:gd name="connsiteX4" fmla="*/ 1827276 w 4294060"/>
                <a:gd name="connsiteY4" fmla="*/ 914591 h 919287"/>
                <a:gd name="connsiteX5" fmla="*/ 2119217 w 4294060"/>
                <a:gd name="connsiteY5" fmla="*/ 847535 h 919287"/>
                <a:gd name="connsiteX6" fmla="*/ 2269998 w 4294060"/>
                <a:gd name="connsiteY6" fmla="*/ 610553 h 919287"/>
                <a:gd name="connsiteX7" fmla="*/ 2413540 w 4294060"/>
                <a:gd name="connsiteY7" fmla="*/ 361569 h 919287"/>
                <a:gd name="connsiteX8" fmla="*/ 2683859 w 4294060"/>
                <a:gd name="connsiteY8" fmla="*/ 67151 h 919287"/>
                <a:gd name="connsiteX9" fmla="*/ 3030760 w 4294060"/>
                <a:gd name="connsiteY9" fmla="*/ 36005 h 919287"/>
                <a:gd name="connsiteX10" fmla="*/ 3356134 w 4294060"/>
                <a:gd name="connsiteY10" fmla="*/ 129350 h 919287"/>
                <a:gd name="connsiteX11" fmla="*/ 3674364 w 4294060"/>
                <a:gd name="connsiteY11" fmla="*/ 244221 h 919287"/>
                <a:gd name="connsiteX12" fmla="*/ 3968687 w 4294060"/>
                <a:gd name="connsiteY12" fmla="*/ 244221 h 919287"/>
                <a:gd name="connsiteX13" fmla="*/ 4157662 w 4294060"/>
                <a:gd name="connsiteY13" fmla="*/ 177165 h 919287"/>
                <a:gd name="connsiteX14" fmla="*/ 4271296 w 4294060"/>
                <a:gd name="connsiteY14" fmla="*/ 63437 h 919287"/>
                <a:gd name="connsiteX15" fmla="*/ 4294061 w 4294060"/>
                <a:gd name="connsiteY15" fmla="*/ 0 h 9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94060" h="919287">
                  <a:moveTo>
                    <a:pt x="0" y="190"/>
                  </a:moveTo>
                  <a:cubicBezTo>
                    <a:pt x="0" y="190"/>
                    <a:pt x="243745" y="162211"/>
                    <a:pt x="417862" y="274606"/>
                  </a:cubicBezTo>
                  <a:cubicBezTo>
                    <a:pt x="601408" y="393097"/>
                    <a:pt x="781145" y="518922"/>
                    <a:pt x="980218" y="608171"/>
                  </a:cubicBezTo>
                  <a:cubicBezTo>
                    <a:pt x="1140333" y="679990"/>
                    <a:pt x="1310545" y="726281"/>
                    <a:pt x="1473137" y="792480"/>
                  </a:cubicBezTo>
                  <a:cubicBezTo>
                    <a:pt x="1589532" y="839915"/>
                    <a:pt x="1702975" y="898112"/>
                    <a:pt x="1827276" y="914591"/>
                  </a:cubicBezTo>
                  <a:cubicBezTo>
                    <a:pt x="1930813" y="928307"/>
                    <a:pt x="2039207" y="913733"/>
                    <a:pt x="2119217" y="847535"/>
                  </a:cubicBezTo>
                  <a:cubicBezTo>
                    <a:pt x="2192084" y="787146"/>
                    <a:pt x="2228183" y="696278"/>
                    <a:pt x="2269998" y="610553"/>
                  </a:cubicBezTo>
                  <a:cubicBezTo>
                    <a:pt x="2312003" y="524351"/>
                    <a:pt x="2362867" y="442913"/>
                    <a:pt x="2413540" y="361569"/>
                  </a:cubicBezTo>
                  <a:cubicBezTo>
                    <a:pt x="2485835" y="245650"/>
                    <a:pt x="2562511" y="127064"/>
                    <a:pt x="2683859" y="67151"/>
                  </a:cubicBezTo>
                  <a:cubicBezTo>
                    <a:pt x="2790254" y="14573"/>
                    <a:pt x="2912935" y="16764"/>
                    <a:pt x="3030760" y="36005"/>
                  </a:cubicBezTo>
                  <a:cubicBezTo>
                    <a:pt x="3142393" y="54293"/>
                    <a:pt x="3251073" y="87344"/>
                    <a:pt x="3356134" y="129350"/>
                  </a:cubicBezTo>
                  <a:cubicBezTo>
                    <a:pt x="3461194" y="171355"/>
                    <a:pt x="3563588" y="221742"/>
                    <a:pt x="3674364" y="244221"/>
                  </a:cubicBezTo>
                  <a:cubicBezTo>
                    <a:pt x="3771233" y="263938"/>
                    <a:pt x="3871341" y="262319"/>
                    <a:pt x="3968687" y="244221"/>
                  </a:cubicBezTo>
                  <a:cubicBezTo>
                    <a:pt x="4034981" y="231839"/>
                    <a:pt x="4099941" y="211931"/>
                    <a:pt x="4157662" y="177165"/>
                  </a:cubicBezTo>
                  <a:cubicBezTo>
                    <a:pt x="4204526" y="148971"/>
                    <a:pt x="4246817" y="112300"/>
                    <a:pt x="4271296" y="63437"/>
                  </a:cubicBezTo>
                  <a:cubicBezTo>
                    <a:pt x="4286441" y="33242"/>
                    <a:pt x="4294061" y="0"/>
                    <a:pt x="429406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30B9015-F708-485A-9F3F-7E06230372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34783" y="12542"/>
              <a:ext cx="3018496" cy="823906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3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3" y="606171"/>
                  </a:cubicBezTo>
                  <a:cubicBezTo>
                    <a:pt x="1391603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2" y="109347"/>
                    <a:pt x="2292382" y="0"/>
                    <a:pt x="2292382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3441AA6-F9EC-411F-A4FB-9B7EE56C5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9011" y="12542"/>
              <a:ext cx="2456863" cy="555074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6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6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5" y="246412"/>
                    <a:pt x="283178" y="186881"/>
                  </a:cubicBezTo>
                  <a:cubicBezTo>
                    <a:pt x="176213" y="122777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6968039-0590-4D7E-ADDB-E70FAF504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27898" y="12542"/>
              <a:ext cx="1788496" cy="377822"/>
            </a:xfrm>
            <a:custGeom>
              <a:avLst/>
              <a:gdLst>
                <a:gd name="connsiteX0" fmla="*/ 0 w 1358264"/>
                <a:gd name="connsiteY0" fmla="*/ 11621 h 286935"/>
                <a:gd name="connsiteX1" fmla="*/ 200977 w 1358264"/>
                <a:gd name="connsiteY1" fmla="*/ 163830 h 286935"/>
                <a:gd name="connsiteX2" fmla="*/ 499586 w 1358264"/>
                <a:gd name="connsiteY2" fmla="*/ 258604 h 286935"/>
                <a:gd name="connsiteX3" fmla="*/ 780955 w 1358264"/>
                <a:gd name="connsiteY3" fmla="*/ 284417 h 286935"/>
                <a:gd name="connsiteX4" fmla="*/ 1027843 w 1358264"/>
                <a:gd name="connsiteY4" fmla="*/ 215456 h 286935"/>
                <a:gd name="connsiteX5" fmla="*/ 1358265 w 1358264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4" h="286935">
                  <a:moveTo>
                    <a:pt x="0" y="11621"/>
                  </a:moveTo>
                  <a:cubicBezTo>
                    <a:pt x="0" y="11621"/>
                    <a:pt x="89249" y="104299"/>
                    <a:pt x="200977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2" y="293180"/>
                    <a:pt x="780955" y="284417"/>
                  </a:cubicBezTo>
                  <a:cubicBezTo>
                    <a:pt x="866584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BFFD17E-72B9-443C-8D9A-C2140F3EE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73095" y="12542"/>
              <a:ext cx="1173183" cy="220293"/>
            </a:xfrm>
            <a:custGeom>
              <a:avLst/>
              <a:gdLst>
                <a:gd name="connsiteX0" fmla="*/ 890969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9" y="0"/>
                  </a:moveTo>
                  <a:cubicBezTo>
                    <a:pt x="890969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227F8EB-7284-4904-98C3-32BCBD33A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1911" y="706856"/>
              <a:ext cx="4728816" cy="4904604"/>
            </a:xfrm>
            <a:custGeom>
              <a:avLst/>
              <a:gdLst>
                <a:gd name="connsiteX0" fmla="*/ 904672 w 3591275"/>
                <a:gd name="connsiteY0" fmla="*/ 1758707 h 3724776"/>
                <a:gd name="connsiteX1" fmla="*/ 926199 w 3591275"/>
                <a:gd name="connsiteY1" fmla="*/ 1605545 h 3724776"/>
                <a:gd name="connsiteX2" fmla="*/ 912864 w 3591275"/>
                <a:gd name="connsiteY2" fmla="*/ 1413997 h 3724776"/>
                <a:gd name="connsiteX3" fmla="*/ 949440 w 3591275"/>
                <a:gd name="connsiteY3" fmla="*/ 1301412 h 3724776"/>
                <a:gd name="connsiteX4" fmla="*/ 1089839 w 3591275"/>
                <a:gd name="connsiteY4" fmla="*/ 1160918 h 3724776"/>
                <a:gd name="connsiteX5" fmla="*/ 1324439 w 3591275"/>
                <a:gd name="connsiteY5" fmla="*/ 973371 h 3724776"/>
                <a:gd name="connsiteX6" fmla="*/ 1609046 w 3591275"/>
                <a:gd name="connsiteY6" fmla="*/ 728102 h 3724776"/>
                <a:gd name="connsiteX7" fmla="*/ 1785926 w 3591275"/>
                <a:gd name="connsiteY7" fmla="*/ 472165 h 3724776"/>
                <a:gd name="connsiteX8" fmla="*/ 1985951 w 3591275"/>
                <a:gd name="connsiteY8" fmla="*/ 190320 h 3724776"/>
                <a:gd name="connsiteX9" fmla="*/ 2153305 w 3591275"/>
                <a:gd name="connsiteY9" fmla="*/ 67162 h 3724776"/>
                <a:gd name="connsiteX10" fmla="*/ 2466773 w 3591275"/>
                <a:gd name="connsiteY10" fmla="*/ 8488 h 3724776"/>
                <a:gd name="connsiteX11" fmla="*/ 2830247 w 3591275"/>
                <a:gd name="connsiteY11" fmla="*/ 8488 h 3724776"/>
                <a:gd name="connsiteX12" fmla="*/ 3140857 w 3591275"/>
                <a:gd name="connsiteY12" fmla="*/ 84498 h 3724776"/>
                <a:gd name="connsiteX13" fmla="*/ 3405271 w 3591275"/>
                <a:gd name="connsiteY13" fmla="*/ 216323 h 3724776"/>
                <a:gd name="connsiteX14" fmla="*/ 3515856 w 3591275"/>
                <a:gd name="connsiteY14" fmla="*/ 348150 h 3724776"/>
                <a:gd name="connsiteX15" fmla="*/ 3590818 w 3591275"/>
                <a:gd name="connsiteY15" fmla="*/ 627137 h 3724776"/>
                <a:gd name="connsiteX16" fmla="*/ 3555290 w 3591275"/>
                <a:gd name="connsiteY16" fmla="*/ 968608 h 3724776"/>
                <a:gd name="connsiteX17" fmla="*/ 3537002 w 3591275"/>
                <a:gd name="connsiteY17" fmla="*/ 1148535 h 3724776"/>
                <a:gd name="connsiteX18" fmla="*/ 3509094 w 3591275"/>
                <a:gd name="connsiteY18" fmla="*/ 1570017 h 3724776"/>
                <a:gd name="connsiteX19" fmla="*/ 3465278 w 3591275"/>
                <a:gd name="connsiteY19" fmla="*/ 1967114 h 3724776"/>
                <a:gd name="connsiteX20" fmla="*/ 3336024 w 3591275"/>
                <a:gd name="connsiteY20" fmla="*/ 2345733 h 3724776"/>
                <a:gd name="connsiteX21" fmla="*/ 3049893 w 3591275"/>
                <a:gd name="connsiteY21" fmla="*/ 2768262 h 3724776"/>
                <a:gd name="connsiteX22" fmla="*/ 2838724 w 3591275"/>
                <a:gd name="connsiteY22" fmla="*/ 2989908 h 3724776"/>
                <a:gd name="connsiteX23" fmla="*/ 2605647 w 3591275"/>
                <a:gd name="connsiteY23" fmla="*/ 3193077 h 3724776"/>
                <a:gd name="connsiteX24" fmla="*/ 2217980 w 3591275"/>
                <a:gd name="connsiteY24" fmla="*/ 3493209 h 3724776"/>
                <a:gd name="connsiteX25" fmla="*/ 1832598 w 3591275"/>
                <a:gd name="connsiteY25" fmla="*/ 3707903 h 3724776"/>
                <a:gd name="connsiteX26" fmla="*/ 1581043 w 3591275"/>
                <a:gd name="connsiteY26" fmla="*/ 3722952 h 3724776"/>
                <a:gd name="connsiteX27" fmla="*/ 1068693 w 3591275"/>
                <a:gd name="connsiteY27" fmla="*/ 3704474 h 3724776"/>
                <a:gd name="connsiteX28" fmla="*/ 852952 w 3591275"/>
                <a:gd name="connsiteY28" fmla="*/ 3704474 h 3724776"/>
                <a:gd name="connsiteX29" fmla="*/ 519482 w 3591275"/>
                <a:gd name="connsiteY29" fmla="*/ 3652562 h 3724776"/>
                <a:gd name="connsiteX30" fmla="*/ 400609 w 3591275"/>
                <a:gd name="connsiteY30" fmla="*/ 3595984 h 3724776"/>
                <a:gd name="connsiteX31" fmla="*/ 184868 w 3591275"/>
                <a:gd name="connsiteY31" fmla="*/ 3357002 h 3724776"/>
                <a:gd name="connsiteX32" fmla="*/ 59138 w 3591275"/>
                <a:gd name="connsiteY32" fmla="*/ 3101922 h 3724776"/>
                <a:gd name="connsiteX33" fmla="*/ 274 w 3591275"/>
                <a:gd name="connsiteY33" fmla="*/ 2778644 h 3724776"/>
                <a:gd name="connsiteX34" fmla="*/ 172200 w 3591275"/>
                <a:gd name="connsiteY34" fmla="*/ 2322682 h 3724776"/>
                <a:gd name="connsiteX35" fmla="*/ 446806 w 3591275"/>
                <a:gd name="connsiteY35" fmla="*/ 2095225 h 3724776"/>
                <a:gd name="connsiteX36" fmla="*/ 633686 w 3591275"/>
                <a:gd name="connsiteY36" fmla="*/ 2031693 h 3724776"/>
                <a:gd name="connsiteX37" fmla="*/ 840188 w 3591275"/>
                <a:gd name="connsiteY37" fmla="*/ 1910440 h 3724776"/>
                <a:gd name="connsiteX38" fmla="*/ 904672 w 3591275"/>
                <a:gd name="connsiteY38" fmla="*/ 1758707 h 37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91275" h="3724776">
                  <a:moveTo>
                    <a:pt x="904672" y="1758707"/>
                  </a:moveTo>
                  <a:cubicBezTo>
                    <a:pt x="916960" y="1708415"/>
                    <a:pt x="927056" y="1657266"/>
                    <a:pt x="926199" y="1605545"/>
                  </a:cubicBezTo>
                  <a:cubicBezTo>
                    <a:pt x="925151" y="1541251"/>
                    <a:pt x="907625" y="1478005"/>
                    <a:pt x="912864" y="1413997"/>
                  </a:cubicBezTo>
                  <a:cubicBezTo>
                    <a:pt x="916103" y="1374183"/>
                    <a:pt x="928866" y="1335702"/>
                    <a:pt x="949440" y="1301412"/>
                  </a:cubicBezTo>
                  <a:cubicBezTo>
                    <a:pt x="983730" y="1244262"/>
                    <a:pt x="1037641" y="1202733"/>
                    <a:pt x="1089839" y="1160918"/>
                  </a:cubicBezTo>
                  <a:cubicBezTo>
                    <a:pt x="1167944" y="1098339"/>
                    <a:pt x="1245382" y="1034712"/>
                    <a:pt x="1324439" y="973371"/>
                  </a:cubicBezTo>
                  <a:cubicBezTo>
                    <a:pt x="1423690" y="896313"/>
                    <a:pt x="1526179" y="822304"/>
                    <a:pt x="1609046" y="728102"/>
                  </a:cubicBezTo>
                  <a:cubicBezTo>
                    <a:pt x="1677626" y="650092"/>
                    <a:pt x="1732014" y="561033"/>
                    <a:pt x="1785926" y="472165"/>
                  </a:cubicBezTo>
                  <a:cubicBezTo>
                    <a:pt x="1845933" y="373296"/>
                    <a:pt x="1906226" y="273855"/>
                    <a:pt x="1985951" y="190320"/>
                  </a:cubicBezTo>
                  <a:cubicBezTo>
                    <a:pt x="2034242" y="139647"/>
                    <a:pt x="2089678" y="96213"/>
                    <a:pt x="2153305" y="67162"/>
                  </a:cubicBezTo>
                  <a:cubicBezTo>
                    <a:pt x="2250650" y="22680"/>
                    <a:pt x="2359616" y="15441"/>
                    <a:pt x="2466773" y="8488"/>
                  </a:cubicBezTo>
                  <a:cubicBezTo>
                    <a:pt x="2588026" y="582"/>
                    <a:pt x="2709660" y="-5800"/>
                    <a:pt x="2830247" y="8488"/>
                  </a:cubicBezTo>
                  <a:cubicBezTo>
                    <a:pt x="2936355" y="21061"/>
                    <a:pt x="3039606" y="49922"/>
                    <a:pt x="3140857" y="84498"/>
                  </a:cubicBezTo>
                  <a:cubicBezTo>
                    <a:pt x="3234868" y="116692"/>
                    <a:pt x="3328595" y="153459"/>
                    <a:pt x="3405271" y="216323"/>
                  </a:cubicBezTo>
                  <a:cubicBezTo>
                    <a:pt x="3450038" y="252995"/>
                    <a:pt x="3487281" y="297762"/>
                    <a:pt x="3515856" y="348150"/>
                  </a:cubicBezTo>
                  <a:cubicBezTo>
                    <a:pt x="3564052" y="433017"/>
                    <a:pt x="3587389" y="529505"/>
                    <a:pt x="3590818" y="627137"/>
                  </a:cubicBezTo>
                  <a:cubicBezTo>
                    <a:pt x="3594914" y="741722"/>
                    <a:pt x="3570625" y="854784"/>
                    <a:pt x="3555290" y="968608"/>
                  </a:cubicBezTo>
                  <a:cubicBezTo>
                    <a:pt x="3547194" y="1028330"/>
                    <a:pt x="3541860" y="1088433"/>
                    <a:pt x="3537002" y="1148535"/>
                  </a:cubicBezTo>
                  <a:cubicBezTo>
                    <a:pt x="3525762" y="1288839"/>
                    <a:pt x="3517856" y="1429427"/>
                    <a:pt x="3509094" y="1570017"/>
                  </a:cubicBezTo>
                  <a:cubicBezTo>
                    <a:pt x="3500712" y="1703176"/>
                    <a:pt x="3491472" y="1836431"/>
                    <a:pt x="3465278" y="1967114"/>
                  </a:cubicBezTo>
                  <a:cubicBezTo>
                    <a:pt x="3438894" y="2098464"/>
                    <a:pt x="3395365" y="2225622"/>
                    <a:pt x="3336024" y="2345733"/>
                  </a:cubicBezTo>
                  <a:cubicBezTo>
                    <a:pt x="3260491" y="2498799"/>
                    <a:pt x="3160860" y="2638436"/>
                    <a:pt x="3049893" y="2768262"/>
                  </a:cubicBezTo>
                  <a:cubicBezTo>
                    <a:pt x="2983504" y="2845891"/>
                    <a:pt x="2913114" y="2919900"/>
                    <a:pt x="2838724" y="2989908"/>
                  </a:cubicBezTo>
                  <a:cubicBezTo>
                    <a:pt x="2763667" y="3060584"/>
                    <a:pt x="2685466" y="3127830"/>
                    <a:pt x="2605647" y="3193077"/>
                  </a:cubicBezTo>
                  <a:cubicBezTo>
                    <a:pt x="2479155" y="3296613"/>
                    <a:pt x="2349044" y="3395578"/>
                    <a:pt x="2217980" y="3493209"/>
                  </a:cubicBezTo>
                  <a:cubicBezTo>
                    <a:pt x="2098441" y="3582173"/>
                    <a:pt x="1977092" y="3674375"/>
                    <a:pt x="1832598" y="3707903"/>
                  </a:cubicBezTo>
                  <a:cubicBezTo>
                    <a:pt x="1750397" y="3726953"/>
                    <a:pt x="1665530" y="3726286"/>
                    <a:pt x="1581043" y="3722952"/>
                  </a:cubicBezTo>
                  <a:cubicBezTo>
                    <a:pt x="1410260" y="3716190"/>
                    <a:pt x="1239667" y="3703712"/>
                    <a:pt x="1068693" y="3704474"/>
                  </a:cubicBezTo>
                  <a:cubicBezTo>
                    <a:pt x="996779" y="3704760"/>
                    <a:pt x="924865" y="3706665"/>
                    <a:pt x="852952" y="3704474"/>
                  </a:cubicBezTo>
                  <a:cubicBezTo>
                    <a:pt x="739890" y="3701045"/>
                    <a:pt x="626638" y="3688472"/>
                    <a:pt x="519482" y="3652562"/>
                  </a:cubicBezTo>
                  <a:cubicBezTo>
                    <a:pt x="477667" y="3638561"/>
                    <a:pt x="437567" y="3620082"/>
                    <a:pt x="400609" y="3595984"/>
                  </a:cubicBezTo>
                  <a:cubicBezTo>
                    <a:pt x="309836" y="3536929"/>
                    <a:pt x="242876" y="3448823"/>
                    <a:pt x="184868" y="3357002"/>
                  </a:cubicBezTo>
                  <a:cubicBezTo>
                    <a:pt x="134005" y="3276611"/>
                    <a:pt x="91618" y="3191267"/>
                    <a:pt x="59138" y="3101922"/>
                  </a:cubicBezTo>
                  <a:cubicBezTo>
                    <a:pt x="21324" y="2998004"/>
                    <a:pt x="-2870" y="2889039"/>
                    <a:pt x="274" y="2778644"/>
                  </a:cubicBezTo>
                  <a:cubicBezTo>
                    <a:pt x="4941" y="2612623"/>
                    <a:pt x="71045" y="2454889"/>
                    <a:pt x="172200" y="2322682"/>
                  </a:cubicBezTo>
                  <a:cubicBezTo>
                    <a:pt x="245638" y="2226670"/>
                    <a:pt x="336221" y="2143707"/>
                    <a:pt x="446806" y="2095225"/>
                  </a:cubicBezTo>
                  <a:cubicBezTo>
                    <a:pt x="507099" y="2068841"/>
                    <a:pt x="571012" y="2051982"/>
                    <a:pt x="633686" y="2031693"/>
                  </a:cubicBezTo>
                  <a:cubicBezTo>
                    <a:pt x="711696" y="2006547"/>
                    <a:pt x="789991" y="1974448"/>
                    <a:pt x="840188" y="1910440"/>
                  </a:cubicBezTo>
                  <a:cubicBezTo>
                    <a:pt x="874383" y="1866816"/>
                    <a:pt x="891433" y="1812904"/>
                    <a:pt x="904672" y="1758707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546E1AF-525C-4FD2-BAE6-9D672248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41750" y="923845"/>
              <a:ext cx="4196097" cy="4479998"/>
            </a:xfrm>
            <a:custGeom>
              <a:avLst/>
              <a:gdLst>
                <a:gd name="connsiteX0" fmla="*/ 78613 w 3186704"/>
                <a:gd name="connsiteY0" fmla="*/ 3007044 h 3402311"/>
                <a:gd name="connsiteX1" fmla="*/ 2032 w 3186704"/>
                <a:gd name="connsiteY1" fmla="*/ 2731772 h 3402311"/>
                <a:gd name="connsiteX2" fmla="*/ 21177 w 3186704"/>
                <a:gd name="connsiteY2" fmla="*/ 2545082 h 3402311"/>
                <a:gd name="connsiteX3" fmla="*/ 116903 w 3186704"/>
                <a:gd name="connsiteY3" fmla="*/ 2389443 h 3402311"/>
                <a:gd name="connsiteX4" fmla="*/ 241300 w 3186704"/>
                <a:gd name="connsiteY4" fmla="*/ 2308100 h 3402311"/>
                <a:gd name="connsiteX5" fmla="*/ 475805 w 3186704"/>
                <a:gd name="connsiteY5" fmla="*/ 2296099 h 3402311"/>
                <a:gd name="connsiteX6" fmla="*/ 664781 w 3186704"/>
                <a:gd name="connsiteY6" fmla="*/ 2336770 h 3402311"/>
                <a:gd name="connsiteX7" fmla="*/ 803560 w 3186704"/>
                <a:gd name="connsiteY7" fmla="*/ 2336770 h 3402311"/>
                <a:gd name="connsiteX8" fmla="*/ 942340 w 3186704"/>
                <a:gd name="connsiteY8" fmla="*/ 2224280 h 3402311"/>
                <a:gd name="connsiteX9" fmla="*/ 1018921 w 3186704"/>
                <a:gd name="connsiteY9" fmla="*/ 1958532 h 3402311"/>
                <a:gd name="connsiteX10" fmla="*/ 1061974 w 3186704"/>
                <a:gd name="connsiteY10" fmla="*/ 1606679 h 3402311"/>
                <a:gd name="connsiteX11" fmla="*/ 1114647 w 3186704"/>
                <a:gd name="connsiteY11" fmla="*/ 1369697 h 3402311"/>
                <a:gd name="connsiteX12" fmla="*/ 1243806 w 3186704"/>
                <a:gd name="connsiteY12" fmla="*/ 1080042 h 3402311"/>
                <a:gd name="connsiteX13" fmla="*/ 1468691 w 3186704"/>
                <a:gd name="connsiteY13" fmla="*/ 795149 h 3402311"/>
                <a:gd name="connsiteX14" fmla="*/ 1770157 w 3186704"/>
                <a:gd name="connsiteY14" fmla="*/ 452820 h 3402311"/>
                <a:gd name="connsiteX15" fmla="*/ 2082387 w 3186704"/>
                <a:gd name="connsiteY15" fmla="*/ 140400 h 3402311"/>
                <a:gd name="connsiteX16" fmla="*/ 2298890 w 3186704"/>
                <a:gd name="connsiteY16" fmla="*/ 31530 h 3402311"/>
                <a:gd name="connsiteX17" fmla="*/ 2533396 w 3186704"/>
                <a:gd name="connsiteY17" fmla="*/ 383 h 3402311"/>
                <a:gd name="connsiteX18" fmla="*/ 2796572 w 3186704"/>
                <a:gd name="connsiteY18" fmla="*/ 53056 h 3402311"/>
                <a:gd name="connsiteX19" fmla="*/ 3014313 w 3186704"/>
                <a:gd name="connsiteY19" fmla="*/ 177548 h 3402311"/>
                <a:gd name="connsiteX20" fmla="*/ 3131566 w 3186704"/>
                <a:gd name="connsiteY20" fmla="*/ 366619 h 3402311"/>
                <a:gd name="connsiteX21" fmla="*/ 3174619 w 3186704"/>
                <a:gd name="connsiteY21" fmla="*/ 610745 h 3402311"/>
                <a:gd name="connsiteX22" fmla="*/ 3168142 w 3186704"/>
                <a:gd name="connsiteY22" fmla="*/ 993460 h 3402311"/>
                <a:gd name="connsiteX23" fmla="*/ 3185763 w 3186704"/>
                <a:gd name="connsiteY23" fmla="*/ 1497141 h 3402311"/>
                <a:gd name="connsiteX24" fmla="*/ 3150806 w 3186704"/>
                <a:gd name="connsiteY24" fmla="*/ 1790892 h 3402311"/>
                <a:gd name="connsiteX25" fmla="*/ 3076130 w 3186704"/>
                <a:gd name="connsiteY25" fmla="*/ 2071404 h 3402311"/>
                <a:gd name="connsiteX26" fmla="*/ 2847435 w 3186704"/>
                <a:gd name="connsiteY26" fmla="*/ 2470216 h 3402311"/>
                <a:gd name="connsiteX27" fmla="*/ 2359374 w 3186704"/>
                <a:gd name="connsiteY27" fmla="*/ 2929701 h 3402311"/>
                <a:gd name="connsiteX28" fmla="*/ 2099723 w 3186704"/>
                <a:gd name="connsiteY28" fmla="*/ 3097056 h 3402311"/>
                <a:gd name="connsiteX29" fmla="*/ 1760537 w 3186704"/>
                <a:gd name="connsiteY29" fmla="*/ 3241359 h 3402311"/>
                <a:gd name="connsiteX30" fmla="*/ 1610518 w 3186704"/>
                <a:gd name="connsiteY30" fmla="*/ 3309463 h 3402311"/>
                <a:gd name="connsiteX31" fmla="*/ 1367059 w 3186704"/>
                <a:gd name="connsiteY31" fmla="*/ 3374138 h 3402311"/>
                <a:gd name="connsiteX32" fmla="*/ 1210183 w 3186704"/>
                <a:gd name="connsiteY32" fmla="*/ 3385663 h 3402311"/>
                <a:gd name="connsiteX33" fmla="*/ 905573 w 3186704"/>
                <a:gd name="connsiteY33" fmla="*/ 3401856 h 3402311"/>
                <a:gd name="connsiteX34" fmla="*/ 558292 w 3186704"/>
                <a:gd name="connsiteY34" fmla="*/ 3382234 h 3402311"/>
                <a:gd name="connsiteX35" fmla="*/ 467137 w 3186704"/>
                <a:gd name="connsiteY35" fmla="*/ 3363756 h 3402311"/>
                <a:gd name="connsiteX36" fmla="*/ 206343 w 3186704"/>
                <a:gd name="connsiteY36" fmla="*/ 3202117 h 3402311"/>
                <a:gd name="connsiteX37" fmla="*/ 78613 w 3186704"/>
                <a:gd name="connsiteY37" fmla="*/ 3007044 h 340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86704" h="3402311">
                  <a:moveTo>
                    <a:pt x="78613" y="3007044"/>
                  </a:moveTo>
                  <a:cubicBezTo>
                    <a:pt x="38512" y="2919891"/>
                    <a:pt x="9937" y="2827308"/>
                    <a:pt x="2032" y="2731772"/>
                  </a:cubicBezTo>
                  <a:cubicBezTo>
                    <a:pt x="-3207" y="2668717"/>
                    <a:pt x="1174" y="2604994"/>
                    <a:pt x="21177" y="2545082"/>
                  </a:cubicBezTo>
                  <a:cubicBezTo>
                    <a:pt x="40608" y="2486599"/>
                    <a:pt x="73469" y="2433259"/>
                    <a:pt x="116903" y="2389443"/>
                  </a:cubicBezTo>
                  <a:cubicBezTo>
                    <a:pt x="152241" y="2353725"/>
                    <a:pt x="194151" y="2325150"/>
                    <a:pt x="241300" y="2308100"/>
                  </a:cubicBezTo>
                  <a:cubicBezTo>
                    <a:pt x="315880" y="2281049"/>
                    <a:pt x="397224" y="2282668"/>
                    <a:pt x="475805" y="2296099"/>
                  </a:cubicBezTo>
                  <a:cubicBezTo>
                    <a:pt x="539337" y="2306957"/>
                    <a:pt x="601440" y="2324959"/>
                    <a:pt x="664781" y="2336770"/>
                  </a:cubicBezTo>
                  <a:cubicBezTo>
                    <a:pt x="710978" y="2345343"/>
                    <a:pt x="758412" y="2349343"/>
                    <a:pt x="803560" y="2336770"/>
                  </a:cubicBezTo>
                  <a:cubicBezTo>
                    <a:pt x="862711" y="2320292"/>
                    <a:pt x="909288" y="2276382"/>
                    <a:pt x="942340" y="2224280"/>
                  </a:cubicBezTo>
                  <a:cubicBezTo>
                    <a:pt x="992155" y="2145604"/>
                    <a:pt x="1006919" y="2051306"/>
                    <a:pt x="1018921" y="1958532"/>
                  </a:cubicBezTo>
                  <a:cubicBezTo>
                    <a:pt x="1034065" y="1841280"/>
                    <a:pt x="1043972" y="1723456"/>
                    <a:pt x="1061974" y="1606679"/>
                  </a:cubicBezTo>
                  <a:cubicBezTo>
                    <a:pt x="1074356" y="1526574"/>
                    <a:pt x="1091120" y="1447231"/>
                    <a:pt x="1114647" y="1369697"/>
                  </a:cubicBezTo>
                  <a:cubicBezTo>
                    <a:pt x="1145413" y="1268065"/>
                    <a:pt x="1187989" y="1170244"/>
                    <a:pt x="1243806" y="1080042"/>
                  </a:cubicBezTo>
                  <a:cubicBezTo>
                    <a:pt x="1307623" y="976981"/>
                    <a:pt x="1388396" y="886017"/>
                    <a:pt x="1468691" y="795149"/>
                  </a:cubicBezTo>
                  <a:cubicBezTo>
                    <a:pt x="1569466" y="681230"/>
                    <a:pt x="1670621" y="567787"/>
                    <a:pt x="1770157" y="452820"/>
                  </a:cubicBezTo>
                  <a:cubicBezTo>
                    <a:pt x="1867027" y="340997"/>
                    <a:pt x="1962277" y="226316"/>
                    <a:pt x="2082387" y="140400"/>
                  </a:cubicBezTo>
                  <a:cubicBezTo>
                    <a:pt x="2148586" y="93061"/>
                    <a:pt x="2221166" y="55437"/>
                    <a:pt x="2298890" y="31530"/>
                  </a:cubicBezTo>
                  <a:cubicBezTo>
                    <a:pt x="2374709" y="8193"/>
                    <a:pt x="2454053" y="-2189"/>
                    <a:pt x="2533396" y="383"/>
                  </a:cubicBezTo>
                  <a:cubicBezTo>
                    <a:pt x="2623312" y="3336"/>
                    <a:pt x="2711704" y="22957"/>
                    <a:pt x="2796572" y="53056"/>
                  </a:cubicBezTo>
                  <a:cubicBezTo>
                    <a:pt x="2876391" y="81345"/>
                    <a:pt x="2953544" y="118779"/>
                    <a:pt x="3014313" y="177548"/>
                  </a:cubicBezTo>
                  <a:cubicBezTo>
                    <a:pt x="3068320" y="229745"/>
                    <a:pt x="3106515" y="295753"/>
                    <a:pt x="3131566" y="366619"/>
                  </a:cubicBezTo>
                  <a:cubicBezTo>
                    <a:pt x="3159283" y="444915"/>
                    <a:pt x="3170904" y="527687"/>
                    <a:pt x="3174619" y="610745"/>
                  </a:cubicBezTo>
                  <a:cubicBezTo>
                    <a:pt x="3180334" y="738285"/>
                    <a:pt x="3167856" y="865729"/>
                    <a:pt x="3168142" y="993460"/>
                  </a:cubicBezTo>
                  <a:cubicBezTo>
                    <a:pt x="3168618" y="1161576"/>
                    <a:pt x="3191573" y="1329120"/>
                    <a:pt x="3185763" y="1497141"/>
                  </a:cubicBezTo>
                  <a:cubicBezTo>
                    <a:pt x="3182334" y="1595820"/>
                    <a:pt x="3168904" y="1693833"/>
                    <a:pt x="3150806" y="1790892"/>
                  </a:cubicBezTo>
                  <a:cubicBezTo>
                    <a:pt x="3132994" y="1886238"/>
                    <a:pt x="3109753" y="1980535"/>
                    <a:pt x="3076130" y="2071404"/>
                  </a:cubicBezTo>
                  <a:cubicBezTo>
                    <a:pt x="3022600" y="2215993"/>
                    <a:pt x="2942590" y="2348867"/>
                    <a:pt x="2847435" y="2470216"/>
                  </a:cubicBezTo>
                  <a:cubicBezTo>
                    <a:pt x="2708941" y="2646714"/>
                    <a:pt x="2538920" y="2795018"/>
                    <a:pt x="2359374" y="2929701"/>
                  </a:cubicBezTo>
                  <a:cubicBezTo>
                    <a:pt x="2276792" y="2991614"/>
                    <a:pt x="2191734" y="3050383"/>
                    <a:pt x="2099723" y="3097056"/>
                  </a:cubicBezTo>
                  <a:cubicBezTo>
                    <a:pt x="1990090" y="3152682"/>
                    <a:pt x="1872551" y="3190687"/>
                    <a:pt x="1760537" y="3241359"/>
                  </a:cubicBezTo>
                  <a:cubicBezTo>
                    <a:pt x="1710531" y="3264029"/>
                    <a:pt x="1661382" y="3288794"/>
                    <a:pt x="1610518" y="3309463"/>
                  </a:cubicBezTo>
                  <a:cubicBezTo>
                    <a:pt x="1532414" y="3341182"/>
                    <a:pt x="1450689" y="3363375"/>
                    <a:pt x="1367059" y="3374138"/>
                  </a:cubicBezTo>
                  <a:cubicBezTo>
                    <a:pt x="1315053" y="3380806"/>
                    <a:pt x="1262570" y="3382806"/>
                    <a:pt x="1210183" y="3385663"/>
                  </a:cubicBezTo>
                  <a:cubicBezTo>
                    <a:pt x="1108646" y="3391188"/>
                    <a:pt x="1007205" y="3399760"/>
                    <a:pt x="905573" y="3401856"/>
                  </a:cubicBezTo>
                  <a:cubicBezTo>
                    <a:pt x="789463" y="3404142"/>
                    <a:pt x="673354" y="3397855"/>
                    <a:pt x="558292" y="3382234"/>
                  </a:cubicBezTo>
                  <a:cubicBezTo>
                    <a:pt x="527526" y="3378043"/>
                    <a:pt x="497046" y="3372328"/>
                    <a:pt x="467137" y="3363756"/>
                  </a:cubicBezTo>
                  <a:cubicBezTo>
                    <a:pt x="367220" y="3335276"/>
                    <a:pt x="277876" y="3277555"/>
                    <a:pt x="206343" y="3202117"/>
                  </a:cubicBezTo>
                  <a:cubicBezTo>
                    <a:pt x="152527" y="3145348"/>
                    <a:pt x="111379" y="3078196"/>
                    <a:pt x="78613" y="3007044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04EA0D3-F1E3-4AF6-B30E-791175E31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960461" y="1175713"/>
              <a:ext cx="3568552" cy="3938179"/>
            </a:xfrm>
            <a:custGeom>
              <a:avLst/>
              <a:gdLst>
                <a:gd name="connsiteX0" fmla="*/ 2179 w 2710118"/>
                <a:gd name="connsiteY0" fmla="*/ 2712895 h 2990829"/>
                <a:gd name="connsiteX1" fmla="*/ 18085 w 2710118"/>
                <a:gd name="connsiteY1" fmla="*/ 2589260 h 2990829"/>
                <a:gd name="connsiteX2" fmla="*/ 161627 w 2710118"/>
                <a:gd name="connsiteY2" fmla="*/ 2489533 h 2990829"/>
                <a:gd name="connsiteX3" fmla="*/ 384893 w 2710118"/>
                <a:gd name="connsiteY3" fmla="*/ 2559352 h 2990829"/>
                <a:gd name="connsiteX4" fmla="*/ 648069 w 2710118"/>
                <a:gd name="connsiteY4" fmla="*/ 2579259 h 2990829"/>
                <a:gd name="connsiteX5" fmla="*/ 831520 w 2710118"/>
                <a:gd name="connsiteY5" fmla="*/ 2445623 h 2990829"/>
                <a:gd name="connsiteX6" fmla="*/ 909244 w 2710118"/>
                <a:gd name="connsiteY6" fmla="*/ 2210260 h 2990829"/>
                <a:gd name="connsiteX7" fmla="*/ 975062 w 2710118"/>
                <a:gd name="connsiteY7" fmla="*/ 1771444 h 2990829"/>
                <a:gd name="connsiteX8" fmla="*/ 989064 w 2710118"/>
                <a:gd name="connsiteY8" fmla="*/ 1486170 h 2990829"/>
                <a:gd name="connsiteX9" fmla="*/ 1058882 w 2710118"/>
                <a:gd name="connsiteY9" fmla="*/ 1115171 h 2990829"/>
                <a:gd name="connsiteX10" fmla="*/ 1238333 w 2710118"/>
                <a:gd name="connsiteY10" fmla="*/ 776081 h 2990829"/>
                <a:gd name="connsiteX11" fmla="*/ 1567327 w 2710118"/>
                <a:gd name="connsiteY11" fmla="*/ 399081 h 2990829"/>
                <a:gd name="connsiteX12" fmla="*/ 1944136 w 2710118"/>
                <a:gd name="connsiteY12" fmla="*/ 85899 h 2990829"/>
                <a:gd name="connsiteX13" fmla="*/ 2167402 w 2710118"/>
                <a:gd name="connsiteY13" fmla="*/ 2079 h 2990829"/>
                <a:gd name="connsiteX14" fmla="*/ 2412671 w 2710118"/>
                <a:gd name="connsiteY14" fmla="*/ 53991 h 2990829"/>
                <a:gd name="connsiteX15" fmla="*/ 2616030 w 2710118"/>
                <a:gd name="connsiteY15" fmla="*/ 291354 h 2990829"/>
                <a:gd name="connsiteX16" fmla="*/ 2637937 w 2710118"/>
                <a:gd name="connsiteY16" fmla="*/ 724265 h 2990829"/>
                <a:gd name="connsiteX17" fmla="*/ 2691753 w 2710118"/>
                <a:gd name="connsiteY17" fmla="*/ 1117266 h 2990829"/>
                <a:gd name="connsiteX18" fmla="*/ 2705755 w 2710118"/>
                <a:gd name="connsiteY18" fmla="*/ 1476359 h 2990829"/>
                <a:gd name="connsiteX19" fmla="*/ 2616030 w 2710118"/>
                <a:gd name="connsiteY19" fmla="*/ 1859359 h 2990829"/>
                <a:gd name="connsiteX20" fmla="*/ 2404670 w 2710118"/>
                <a:gd name="connsiteY20" fmla="*/ 2250361 h 2990829"/>
                <a:gd name="connsiteX21" fmla="*/ 2198263 w 2710118"/>
                <a:gd name="connsiteY21" fmla="*/ 2456862 h 2990829"/>
                <a:gd name="connsiteX22" fmla="*/ 1724680 w 2710118"/>
                <a:gd name="connsiteY22" fmla="*/ 2757091 h 2990829"/>
                <a:gd name="connsiteX23" fmla="*/ 1327868 w 2710118"/>
                <a:gd name="connsiteY23" fmla="*/ 2810907 h 2990829"/>
                <a:gd name="connsiteX24" fmla="*/ 931057 w 2710118"/>
                <a:gd name="connsiteY24" fmla="*/ 2912634 h 2990829"/>
                <a:gd name="connsiteX25" fmla="*/ 695789 w 2710118"/>
                <a:gd name="connsiteY25" fmla="*/ 2972451 h 2990829"/>
                <a:gd name="connsiteX26" fmla="*/ 348889 w 2710118"/>
                <a:gd name="connsiteY26" fmla="*/ 2984452 h 2990829"/>
                <a:gd name="connsiteX27" fmla="*/ 73711 w 2710118"/>
                <a:gd name="connsiteY27" fmla="*/ 2882725 h 2990829"/>
                <a:gd name="connsiteX28" fmla="*/ 2179 w 2710118"/>
                <a:gd name="connsiteY28" fmla="*/ 2712895 h 299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710118" h="2990829">
                  <a:moveTo>
                    <a:pt x="2179" y="2712895"/>
                  </a:moveTo>
                  <a:cubicBezTo>
                    <a:pt x="-2774" y="2670604"/>
                    <a:pt x="-12" y="2627551"/>
                    <a:pt x="18085" y="2589260"/>
                  </a:cubicBezTo>
                  <a:cubicBezTo>
                    <a:pt x="44755" y="2532967"/>
                    <a:pt x="99810" y="2495153"/>
                    <a:pt x="161627" y="2489533"/>
                  </a:cubicBezTo>
                  <a:cubicBezTo>
                    <a:pt x="240304" y="2482389"/>
                    <a:pt x="310312" y="2530491"/>
                    <a:pt x="384893" y="2559352"/>
                  </a:cubicBezTo>
                  <a:cubicBezTo>
                    <a:pt x="468904" y="2591832"/>
                    <a:pt x="561392" y="2603452"/>
                    <a:pt x="648069" y="2579259"/>
                  </a:cubicBezTo>
                  <a:cubicBezTo>
                    <a:pt x="723602" y="2558209"/>
                    <a:pt x="788563" y="2511346"/>
                    <a:pt x="831520" y="2445623"/>
                  </a:cubicBezTo>
                  <a:cubicBezTo>
                    <a:pt x="877050" y="2375805"/>
                    <a:pt x="893052" y="2292366"/>
                    <a:pt x="909244" y="2210260"/>
                  </a:cubicBezTo>
                  <a:cubicBezTo>
                    <a:pt x="938010" y="2064909"/>
                    <a:pt x="963156" y="1918986"/>
                    <a:pt x="975062" y="1771444"/>
                  </a:cubicBezTo>
                  <a:cubicBezTo>
                    <a:pt x="982682" y="1676575"/>
                    <a:pt x="981539" y="1581134"/>
                    <a:pt x="989064" y="1486170"/>
                  </a:cubicBezTo>
                  <a:cubicBezTo>
                    <a:pt x="998970" y="1360154"/>
                    <a:pt x="1017163" y="1234424"/>
                    <a:pt x="1058882" y="1115171"/>
                  </a:cubicBezTo>
                  <a:cubicBezTo>
                    <a:pt x="1101269" y="993822"/>
                    <a:pt x="1163848" y="880951"/>
                    <a:pt x="1238333" y="776081"/>
                  </a:cubicBezTo>
                  <a:cubicBezTo>
                    <a:pt x="1335107" y="639778"/>
                    <a:pt x="1448741" y="516906"/>
                    <a:pt x="1567327" y="399081"/>
                  </a:cubicBezTo>
                  <a:cubicBezTo>
                    <a:pt x="1683627" y="283543"/>
                    <a:pt x="1803452" y="169719"/>
                    <a:pt x="1944136" y="85899"/>
                  </a:cubicBezTo>
                  <a:cubicBezTo>
                    <a:pt x="2013383" y="44656"/>
                    <a:pt x="2087487" y="10366"/>
                    <a:pt x="2167402" y="2079"/>
                  </a:cubicBezTo>
                  <a:cubicBezTo>
                    <a:pt x="2252365" y="-6684"/>
                    <a:pt x="2337709" y="12557"/>
                    <a:pt x="2412671" y="53991"/>
                  </a:cubicBezTo>
                  <a:cubicBezTo>
                    <a:pt x="2507063" y="106092"/>
                    <a:pt x="2581263" y="189341"/>
                    <a:pt x="2616030" y="291354"/>
                  </a:cubicBezTo>
                  <a:cubicBezTo>
                    <a:pt x="2662892" y="429085"/>
                    <a:pt x="2633651" y="577770"/>
                    <a:pt x="2637937" y="724265"/>
                  </a:cubicBezTo>
                  <a:cubicBezTo>
                    <a:pt x="2641842" y="856472"/>
                    <a:pt x="2673941" y="986012"/>
                    <a:pt x="2691753" y="1117266"/>
                  </a:cubicBezTo>
                  <a:cubicBezTo>
                    <a:pt x="2707946" y="1236234"/>
                    <a:pt x="2715565" y="1356630"/>
                    <a:pt x="2705755" y="1476359"/>
                  </a:cubicBezTo>
                  <a:cubicBezTo>
                    <a:pt x="2694896" y="1607709"/>
                    <a:pt x="2662606" y="1736011"/>
                    <a:pt x="2616030" y="1859359"/>
                  </a:cubicBezTo>
                  <a:cubicBezTo>
                    <a:pt x="2563451" y="1998710"/>
                    <a:pt x="2496681" y="2133298"/>
                    <a:pt x="2404670" y="2250361"/>
                  </a:cubicBezTo>
                  <a:cubicBezTo>
                    <a:pt x="2344376" y="2327132"/>
                    <a:pt x="2272177" y="2392854"/>
                    <a:pt x="2198263" y="2456862"/>
                  </a:cubicBezTo>
                  <a:cubicBezTo>
                    <a:pt x="2054911" y="2580973"/>
                    <a:pt x="1905464" y="2703370"/>
                    <a:pt x="1724680" y="2757091"/>
                  </a:cubicBezTo>
                  <a:cubicBezTo>
                    <a:pt x="1596473" y="2795191"/>
                    <a:pt x="1460456" y="2791857"/>
                    <a:pt x="1327868" y="2810907"/>
                  </a:cubicBezTo>
                  <a:cubicBezTo>
                    <a:pt x="1192518" y="2830433"/>
                    <a:pt x="1062311" y="2873677"/>
                    <a:pt x="931057" y="2912634"/>
                  </a:cubicBezTo>
                  <a:cubicBezTo>
                    <a:pt x="853428" y="2935684"/>
                    <a:pt x="775513" y="2958259"/>
                    <a:pt x="695789" y="2972451"/>
                  </a:cubicBezTo>
                  <a:cubicBezTo>
                    <a:pt x="581203" y="2992929"/>
                    <a:pt x="464808" y="2995311"/>
                    <a:pt x="348889" y="2984452"/>
                  </a:cubicBezTo>
                  <a:cubicBezTo>
                    <a:pt x="247352" y="2974927"/>
                    <a:pt x="142006" y="2956544"/>
                    <a:pt x="73711" y="2882725"/>
                  </a:cubicBezTo>
                  <a:cubicBezTo>
                    <a:pt x="31420" y="2836434"/>
                    <a:pt x="9513" y="2775474"/>
                    <a:pt x="2179" y="271289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910BB0F-2FD9-4EA6-82D7-5226F29AB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36081" y="1589661"/>
              <a:ext cx="1743551" cy="2969484"/>
            </a:xfrm>
            <a:custGeom>
              <a:avLst/>
              <a:gdLst>
                <a:gd name="connsiteX0" fmla="*/ 14495 w 1324131"/>
                <a:gd name="connsiteY0" fmla="*/ 1664146 h 2255159"/>
                <a:gd name="connsiteX1" fmla="*/ 97839 w 1324131"/>
                <a:gd name="connsiteY1" fmla="*/ 1271049 h 2255159"/>
                <a:gd name="connsiteX2" fmla="*/ 97839 w 1324131"/>
                <a:gd name="connsiteY2" fmla="*/ 991109 h 2255159"/>
                <a:gd name="connsiteX3" fmla="*/ 195756 w 1324131"/>
                <a:gd name="connsiteY3" fmla="*/ 588964 h 2255159"/>
                <a:gd name="connsiteX4" fmla="*/ 373778 w 1324131"/>
                <a:gd name="connsiteY4" fmla="*/ 336170 h 2255159"/>
                <a:gd name="connsiteX5" fmla="*/ 706867 w 1324131"/>
                <a:gd name="connsiteY5" fmla="*/ 86234 h 2255159"/>
                <a:gd name="connsiteX6" fmla="*/ 953755 w 1324131"/>
                <a:gd name="connsiteY6" fmla="*/ 33 h 2255159"/>
                <a:gd name="connsiteX7" fmla="*/ 1105965 w 1324131"/>
                <a:gd name="connsiteY7" fmla="*/ 60326 h 2255159"/>
                <a:gd name="connsiteX8" fmla="*/ 1146160 w 1324131"/>
                <a:gd name="connsiteY8" fmla="*/ 221204 h 2255159"/>
                <a:gd name="connsiteX9" fmla="*/ 1177783 w 1324131"/>
                <a:gd name="connsiteY9" fmla="*/ 448089 h 2255159"/>
                <a:gd name="connsiteX10" fmla="*/ 1281129 w 1324131"/>
                <a:gd name="connsiteY10" fmla="*/ 789941 h 2255159"/>
                <a:gd name="connsiteX11" fmla="*/ 1306942 w 1324131"/>
                <a:gd name="connsiteY11" fmla="*/ 942151 h 2255159"/>
                <a:gd name="connsiteX12" fmla="*/ 1321325 w 1324131"/>
                <a:gd name="connsiteY12" fmla="*/ 1272478 h 2255159"/>
                <a:gd name="connsiteX13" fmla="*/ 1215121 w 1324131"/>
                <a:gd name="connsiteY13" fmla="*/ 1660240 h 2255159"/>
                <a:gd name="connsiteX14" fmla="*/ 1085962 w 1324131"/>
                <a:gd name="connsiteY14" fmla="*/ 1844073 h 2255159"/>
                <a:gd name="connsiteX15" fmla="*/ 849075 w 1324131"/>
                <a:gd name="connsiteY15" fmla="*/ 2081055 h 2255159"/>
                <a:gd name="connsiteX16" fmla="*/ 445691 w 1324131"/>
                <a:gd name="connsiteY16" fmla="*/ 2254887 h 2255159"/>
                <a:gd name="connsiteX17" fmla="*/ 126985 w 1324131"/>
                <a:gd name="connsiteY17" fmla="*/ 2134205 h 2255159"/>
                <a:gd name="connsiteX18" fmla="*/ 683 w 1324131"/>
                <a:gd name="connsiteY18" fmla="*/ 1829690 h 2255159"/>
                <a:gd name="connsiteX19" fmla="*/ 14495 w 1324131"/>
                <a:gd name="connsiteY19" fmla="*/ 1664146 h 225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24131" h="2255159">
                  <a:moveTo>
                    <a:pt x="14495" y="1664146"/>
                  </a:moveTo>
                  <a:cubicBezTo>
                    <a:pt x="40593" y="1532320"/>
                    <a:pt x="87552" y="1404780"/>
                    <a:pt x="97839" y="1271049"/>
                  </a:cubicBezTo>
                  <a:cubicBezTo>
                    <a:pt x="104982" y="1177895"/>
                    <a:pt x="94790" y="1084454"/>
                    <a:pt x="97839" y="991109"/>
                  </a:cubicBezTo>
                  <a:cubicBezTo>
                    <a:pt x="102411" y="851759"/>
                    <a:pt x="135177" y="714408"/>
                    <a:pt x="195756" y="588964"/>
                  </a:cubicBezTo>
                  <a:cubicBezTo>
                    <a:pt x="240809" y="495524"/>
                    <a:pt x="301674" y="410751"/>
                    <a:pt x="373778" y="336170"/>
                  </a:cubicBezTo>
                  <a:cubicBezTo>
                    <a:pt x="470742" y="235967"/>
                    <a:pt x="585614" y="155386"/>
                    <a:pt x="706867" y="86234"/>
                  </a:cubicBezTo>
                  <a:cubicBezTo>
                    <a:pt x="784020" y="42229"/>
                    <a:pt x="865363" y="1367"/>
                    <a:pt x="953755" y="33"/>
                  </a:cubicBezTo>
                  <a:cubicBezTo>
                    <a:pt x="1011667" y="-824"/>
                    <a:pt x="1070817" y="14892"/>
                    <a:pt x="1105965" y="60326"/>
                  </a:cubicBezTo>
                  <a:cubicBezTo>
                    <a:pt x="1140350" y="104903"/>
                    <a:pt x="1142445" y="164244"/>
                    <a:pt x="1146160" y="221204"/>
                  </a:cubicBezTo>
                  <a:cubicBezTo>
                    <a:pt x="1151113" y="297594"/>
                    <a:pt x="1160543" y="373604"/>
                    <a:pt x="1177783" y="448089"/>
                  </a:cubicBezTo>
                  <a:cubicBezTo>
                    <a:pt x="1204644" y="564199"/>
                    <a:pt x="1253888" y="673927"/>
                    <a:pt x="1281129" y="789941"/>
                  </a:cubicBezTo>
                  <a:cubicBezTo>
                    <a:pt x="1292940" y="840043"/>
                    <a:pt x="1300656" y="891097"/>
                    <a:pt x="1306942" y="942151"/>
                  </a:cubicBezTo>
                  <a:cubicBezTo>
                    <a:pt x="1320563" y="1051784"/>
                    <a:pt x="1328754" y="1162274"/>
                    <a:pt x="1321325" y="1272478"/>
                  </a:cubicBezTo>
                  <a:cubicBezTo>
                    <a:pt x="1312181" y="1407828"/>
                    <a:pt x="1279700" y="1541178"/>
                    <a:pt x="1215121" y="1660240"/>
                  </a:cubicBezTo>
                  <a:cubicBezTo>
                    <a:pt x="1179307" y="1726249"/>
                    <a:pt x="1134063" y="1786352"/>
                    <a:pt x="1085962" y="1844073"/>
                  </a:cubicBezTo>
                  <a:cubicBezTo>
                    <a:pt x="1014239" y="1930084"/>
                    <a:pt x="936610" y="2011237"/>
                    <a:pt x="849075" y="2081055"/>
                  </a:cubicBezTo>
                  <a:cubicBezTo>
                    <a:pt x="731441" y="2174972"/>
                    <a:pt x="595424" y="2249743"/>
                    <a:pt x="445691" y="2254887"/>
                  </a:cubicBezTo>
                  <a:cubicBezTo>
                    <a:pt x="326915" y="2258887"/>
                    <a:pt x="210138" y="2218882"/>
                    <a:pt x="126985" y="2134205"/>
                  </a:cubicBezTo>
                  <a:cubicBezTo>
                    <a:pt x="47642" y="2053432"/>
                    <a:pt x="5922" y="1943228"/>
                    <a:pt x="683" y="1829690"/>
                  </a:cubicBezTo>
                  <a:cubicBezTo>
                    <a:pt x="-2079" y="1774255"/>
                    <a:pt x="3732" y="1718819"/>
                    <a:pt x="14495" y="1664146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19C1A72-0647-44E4-9BB1-EA823EED5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56128" y="3099688"/>
              <a:ext cx="933037" cy="1078994"/>
            </a:xfrm>
            <a:custGeom>
              <a:avLst/>
              <a:gdLst>
                <a:gd name="connsiteX0" fmla="*/ 23248 w 708590"/>
                <a:gd name="connsiteY0" fmla="*/ 533652 h 819436"/>
                <a:gd name="connsiteX1" fmla="*/ 132310 w 708590"/>
                <a:gd name="connsiteY1" fmla="*/ 280859 h 819436"/>
                <a:gd name="connsiteX2" fmla="*/ 255754 w 708590"/>
                <a:gd name="connsiteY2" fmla="*/ 97026 h 819436"/>
                <a:gd name="connsiteX3" fmla="*/ 445206 w 708590"/>
                <a:gd name="connsiteY3" fmla="*/ 2253 h 819436"/>
                <a:gd name="connsiteX4" fmla="*/ 597415 w 708590"/>
                <a:gd name="connsiteY4" fmla="*/ 33875 h 819436"/>
                <a:gd name="connsiteX5" fmla="*/ 703619 w 708590"/>
                <a:gd name="connsiteY5" fmla="*/ 214851 h 819436"/>
                <a:gd name="connsiteX6" fmla="*/ 686379 w 708590"/>
                <a:gd name="connsiteY6" fmla="*/ 418781 h 819436"/>
                <a:gd name="connsiteX7" fmla="*/ 585890 w 708590"/>
                <a:gd name="connsiteY7" fmla="*/ 616996 h 819436"/>
                <a:gd name="connsiteX8" fmla="*/ 347574 w 708590"/>
                <a:gd name="connsiteY8" fmla="*/ 780731 h 819436"/>
                <a:gd name="connsiteX9" fmla="*/ 166695 w 708590"/>
                <a:gd name="connsiteY9" fmla="*/ 818069 h 819436"/>
                <a:gd name="connsiteX10" fmla="*/ 14485 w 708590"/>
                <a:gd name="connsiteY10" fmla="*/ 720438 h 819436"/>
                <a:gd name="connsiteX11" fmla="*/ 23248 w 708590"/>
                <a:gd name="connsiteY11" fmla="*/ 533652 h 81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8590" h="819436">
                  <a:moveTo>
                    <a:pt x="23248" y="533652"/>
                  </a:moveTo>
                  <a:cubicBezTo>
                    <a:pt x="51728" y="446213"/>
                    <a:pt x="90685" y="362869"/>
                    <a:pt x="132310" y="280859"/>
                  </a:cubicBezTo>
                  <a:cubicBezTo>
                    <a:pt x="166028" y="214470"/>
                    <a:pt x="202223" y="148461"/>
                    <a:pt x="255754" y="97026"/>
                  </a:cubicBezTo>
                  <a:cubicBezTo>
                    <a:pt x="307855" y="46925"/>
                    <a:pt x="373578" y="11587"/>
                    <a:pt x="445206" y="2253"/>
                  </a:cubicBezTo>
                  <a:cubicBezTo>
                    <a:pt x="498546" y="-4701"/>
                    <a:pt x="552743" y="4062"/>
                    <a:pt x="597415" y="33875"/>
                  </a:cubicBezTo>
                  <a:cubicBezTo>
                    <a:pt x="657708" y="74071"/>
                    <a:pt x="691617" y="142937"/>
                    <a:pt x="703619" y="214851"/>
                  </a:cubicBezTo>
                  <a:cubicBezTo>
                    <a:pt x="715049" y="282954"/>
                    <a:pt x="705715" y="352296"/>
                    <a:pt x="686379" y="418781"/>
                  </a:cubicBezTo>
                  <a:cubicBezTo>
                    <a:pt x="665519" y="490790"/>
                    <a:pt x="634182" y="559846"/>
                    <a:pt x="585890" y="616996"/>
                  </a:cubicBezTo>
                  <a:cubicBezTo>
                    <a:pt x="523025" y="691386"/>
                    <a:pt x="437395" y="742155"/>
                    <a:pt x="347574" y="780731"/>
                  </a:cubicBezTo>
                  <a:cubicBezTo>
                    <a:pt x="289758" y="805591"/>
                    <a:pt x="228988" y="824831"/>
                    <a:pt x="166695" y="818069"/>
                  </a:cubicBezTo>
                  <a:cubicBezTo>
                    <a:pt x="102496" y="811115"/>
                    <a:pt x="41631" y="778445"/>
                    <a:pt x="14485" y="720438"/>
                  </a:cubicBezTo>
                  <a:cubicBezTo>
                    <a:pt x="-12661" y="662145"/>
                    <a:pt x="3055" y="595660"/>
                    <a:pt x="23248" y="533652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60E4D0-A72D-4248-AFA0-D70960B66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21413" y="2153126"/>
              <a:ext cx="562062" cy="821426"/>
            </a:xfrm>
            <a:custGeom>
              <a:avLst/>
              <a:gdLst>
                <a:gd name="connsiteX0" fmla="*/ 149850 w 426855"/>
                <a:gd name="connsiteY0" fmla="*/ 546425 h 623828"/>
                <a:gd name="connsiteX1" fmla="*/ 209667 w 426855"/>
                <a:gd name="connsiteY1" fmla="*/ 590336 h 623828"/>
                <a:gd name="connsiteX2" fmla="*/ 285391 w 426855"/>
                <a:gd name="connsiteY2" fmla="*/ 622244 h 623828"/>
                <a:gd name="connsiteX3" fmla="*/ 393024 w 426855"/>
                <a:gd name="connsiteY3" fmla="*/ 584335 h 623828"/>
                <a:gd name="connsiteX4" fmla="*/ 420932 w 426855"/>
                <a:gd name="connsiteY4" fmla="*/ 446699 h 623828"/>
                <a:gd name="connsiteX5" fmla="*/ 420932 w 426855"/>
                <a:gd name="connsiteY5" fmla="*/ 227243 h 623828"/>
                <a:gd name="connsiteX6" fmla="*/ 341208 w 426855"/>
                <a:gd name="connsiteY6" fmla="*/ 59698 h 623828"/>
                <a:gd name="connsiteX7" fmla="*/ 273390 w 426855"/>
                <a:gd name="connsiteY7" fmla="*/ 11787 h 623828"/>
                <a:gd name="connsiteX8" fmla="*/ 4213 w 426855"/>
                <a:gd name="connsiteY8" fmla="*/ 229243 h 623828"/>
                <a:gd name="connsiteX9" fmla="*/ 58029 w 426855"/>
                <a:gd name="connsiteY9" fmla="*/ 458605 h 623828"/>
                <a:gd name="connsiteX10" fmla="*/ 149850 w 426855"/>
                <a:gd name="connsiteY10" fmla="*/ 546425 h 62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6855" h="623828">
                  <a:moveTo>
                    <a:pt x="149850" y="546425"/>
                  </a:moveTo>
                  <a:cubicBezTo>
                    <a:pt x="169186" y="561856"/>
                    <a:pt x="188807" y="577001"/>
                    <a:pt x="209667" y="590336"/>
                  </a:cubicBezTo>
                  <a:cubicBezTo>
                    <a:pt x="233004" y="605290"/>
                    <a:pt x="258054" y="617958"/>
                    <a:pt x="285391" y="622244"/>
                  </a:cubicBezTo>
                  <a:cubicBezTo>
                    <a:pt x="325777" y="628531"/>
                    <a:pt x="367687" y="616148"/>
                    <a:pt x="393024" y="584335"/>
                  </a:cubicBezTo>
                  <a:cubicBezTo>
                    <a:pt x="422932" y="546902"/>
                    <a:pt x="419884" y="495467"/>
                    <a:pt x="420932" y="446699"/>
                  </a:cubicBezTo>
                  <a:cubicBezTo>
                    <a:pt x="422551" y="373166"/>
                    <a:pt x="433409" y="299537"/>
                    <a:pt x="420932" y="227243"/>
                  </a:cubicBezTo>
                  <a:cubicBezTo>
                    <a:pt x="410168" y="165140"/>
                    <a:pt x="384165" y="105704"/>
                    <a:pt x="341208" y="59698"/>
                  </a:cubicBezTo>
                  <a:cubicBezTo>
                    <a:pt x="322062" y="39219"/>
                    <a:pt x="299488" y="22265"/>
                    <a:pt x="273390" y="11787"/>
                  </a:cubicBezTo>
                  <a:cubicBezTo>
                    <a:pt x="145278" y="-39743"/>
                    <a:pt x="27549" y="85892"/>
                    <a:pt x="4213" y="229243"/>
                  </a:cubicBezTo>
                  <a:cubicBezTo>
                    <a:pt x="-8932" y="310205"/>
                    <a:pt x="8594" y="393359"/>
                    <a:pt x="58029" y="458605"/>
                  </a:cubicBezTo>
                  <a:cubicBezTo>
                    <a:pt x="83747" y="492514"/>
                    <a:pt x="116608" y="519946"/>
                    <a:pt x="149850" y="54642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1" name="Bottom Right">
            <a:extLst>
              <a:ext uri="{FF2B5EF4-FFF2-40B4-BE49-F238E27FC236}">
                <a16:creationId xmlns:a16="http://schemas.microsoft.com/office/drawing/2014/main" id="{D77BF9F5-CA63-42A6-AC93-C2BDF472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2" name="Graphic 157">
              <a:extLst>
                <a:ext uri="{FF2B5EF4-FFF2-40B4-BE49-F238E27FC236}">
                  <a16:creationId xmlns:a16="http://schemas.microsoft.com/office/drawing/2014/main" id="{C22D3699-92E0-4110-BE54-403EAAA48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25D3809-6A64-4183-9441-73C86E340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90860AFF-1118-48A2-80D7-49ACC1BBE4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D71319B-713A-4047-B185-F7DDC442DD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C66AF50-C9BC-4B16-9CE0-B0D49B8FF9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51516E0C-2F47-4B95-8D54-336B5CEDB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F495B569-90F7-429A-9E93-88A1B17926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7DD4E57A-FF24-4B18-B1C4-E81FE8F070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9587FA4-87B9-445D-ABE2-BAF73459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499C409-981D-784B-8EF6-76D98232DF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01841" y="726641"/>
            <a:ext cx="5998193" cy="3187427"/>
          </a:xfrm>
        </p:spPr>
        <p:txBody>
          <a:bodyPr>
            <a:normAutofit/>
          </a:bodyPr>
          <a:lstStyle/>
          <a:p>
            <a:pPr algn="r"/>
            <a:r>
              <a:rPr lang="en-US" sz="5400" dirty="0" err="1">
                <a:solidFill>
                  <a:srgbClr val="FFFFFF"/>
                </a:solidFill>
              </a:rPr>
              <a:t>Kalkulus</a:t>
            </a:r>
            <a:r>
              <a:rPr lang="en-US" sz="5400" dirty="0">
                <a:solidFill>
                  <a:srgbClr val="FFFFFF"/>
                </a:solidFill>
              </a:rPr>
              <a:t>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028967-F1D8-D846-B8D3-D5EF19338B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94025" y="4069781"/>
            <a:ext cx="5993576" cy="2043305"/>
          </a:xfrm>
        </p:spPr>
        <p:txBody>
          <a:bodyPr>
            <a:normAutofit/>
          </a:bodyPr>
          <a:lstStyle/>
          <a:p>
            <a:pPr algn="r"/>
            <a:r>
              <a:rPr lang="en-US" sz="2200" dirty="0">
                <a:solidFill>
                  <a:srgbClr val="FFFFFF"/>
                </a:solidFill>
              </a:rPr>
              <a:t>P0W2D4</a:t>
            </a:r>
          </a:p>
        </p:txBody>
      </p:sp>
      <p:grpSp>
        <p:nvGrpSpPr>
          <p:cNvPr id="52" name="Cross">
            <a:extLst>
              <a:ext uri="{FF2B5EF4-FFF2-40B4-BE49-F238E27FC236}">
                <a16:creationId xmlns:a16="http://schemas.microsoft.com/office/drawing/2014/main" id="{94D09F36-C387-49FA-9BEA-D0427CE84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17877" y="4001584"/>
            <a:ext cx="118872" cy="118872"/>
            <a:chOff x="1175347" y="3733800"/>
            <a:chExt cx="118872" cy="118872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4892719-E852-41F7-8526-E42BBE1EB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8EA6DD1-E3D2-4B98-85DC-1F975A09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4885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9149B-AAFC-2E40-8D31-5694867B4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Turunan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D28526-896D-C844-9237-6173823FE74D}"/>
              </a:ext>
            </a:extLst>
          </p:cNvPr>
          <p:cNvSpPr/>
          <p:nvPr/>
        </p:nvSpPr>
        <p:spPr>
          <a:xfrm>
            <a:off x="189971" y="1506022"/>
            <a:ext cx="487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implementasi</a:t>
            </a:r>
            <a:r>
              <a:rPr lang="en-US" dirty="0"/>
              <a:t> </a:t>
            </a:r>
            <a:r>
              <a:rPr lang="en-US" dirty="0" err="1"/>
              <a:t>turunan</a:t>
            </a:r>
            <a:r>
              <a:rPr lang="en-US" dirty="0"/>
              <a:t> di Python?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66A627-F9BE-1646-923B-B006571A6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71" y="2417247"/>
            <a:ext cx="3644900" cy="2565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7997F4-1A61-2744-8528-C4AA4059D853}"/>
              </a:ext>
            </a:extLst>
          </p:cNvPr>
          <p:cNvSpPr/>
          <p:nvPr/>
        </p:nvSpPr>
        <p:spPr>
          <a:xfrm>
            <a:off x="189971" y="2047915"/>
            <a:ext cx="9464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Sympy</a:t>
            </a:r>
            <a:endParaRPr lang="en-US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B4299B-4108-5547-86EF-06ACCB24B8E3}"/>
              </a:ext>
            </a:extLst>
          </p:cNvPr>
          <p:cNvSpPr/>
          <p:nvPr/>
        </p:nvSpPr>
        <p:spPr>
          <a:xfrm>
            <a:off x="6096000" y="2047915"/>
            <a:ext cx="2496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Numpy</a:t>
            </a:r>
            <a:r>
              <a:rPr lang="en-US" b="1" dirty="0"/>
              <a:t> diff/gradient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490153-EDD7-3947-BACA-B8C99CF66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79700"/>
            <a:ext cx="30099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04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F4D8B-CB1E-D04F-BF5E-C6C9DE0F7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167" y="344828"/>
            <a:ext cx="10515600" cy="1325563"/>
          </a:xfrm>
        </p:spPr>
        <p:txBody>
          <a:bodyPr/>
          <a:lstStyle/>
          <a:p>
            <a:r>
              <a:rPr lang="en-US" dirty="0" err="1"/>
              <a:t>Turunan</a:t>
            </a:r>
            <a:r>
              <a:rPr lang="en-US" dirty="0"/>
              <a:t>: </a:t>
            </a:r>
            <a:r>
              <a:rPr lang="en-US" dirty="0" err="1"/>
              <a:t>Optimisasi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66F531-2E4B-4448-9501-449710A98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268" y="719392"/>
            <a:ext cx="5780314" cy="29209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E67203-CE3A-CC49-B181-63DEE92E1599}"/>
              </a:ext>
            </a:extLst>
          </p:cNvPr>
          <p:cNvSpPr/>
          <p:nvPr/>
        </p:nvSpPr>
        <p:spPr>
          <a:xfrm>
            <a:off x="157843" y="153351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Optimisasi</a:t>
            </a:r>
            <a:r>
              <a:rPr lang="en-US" dirty="0"/>
              <a:t> </a:t>
            </a:r>
            <a:r>
              <a:rPr lang="en-US" dirty="0" err="1"/>
              <a:t>bertujuan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minimum/</a:t>
            </a:r>
            <a:r>
              <a:rPr lang="en-US" dirty="0" err="1"/>
              <a:t>maksimum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fungsi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0508719-6BBB-F849-A039-C83765276C2F}"/>
              </a:ext>
            </a:extLst>
          </p:cNvPr>
          <p:cNvCxnSpPr>
            <a:cxnSpLocks/>
          </p:cNvCxnSpPr>
          <p:nvPr/>
        </p:nvCxnSpPr>
        <p:spPr>
          <a:xfrm flipV="1">
            <a:off x="432418" y="2911527"/>
            <a:ext cx="0" cy="24129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D6F633-54DC-0E44-B37D-25A230364C2A}"/>
              </a:ext>
            </a:extLst>
          </p:cNvPr>
          <p:cNvCxnSpPr>
            <a:cxnSpLocks/>
          </p:cNvCxnSpPr>
          <p:nvPr/>
        </p:nvCxnSpPr>
        <p:spPr>
          <a:xfrm>
            <a:off x="432418" y="5324487"/>
            <a:ext cx="38360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B80DFBC-EE5E-D042-8B8C-5A43B436E5FE}"/>
              </a:ext>
            </a:extLst>
          </p:cNvPr>
          <p:cNvSpPr/>
          <p:nvPr/>
        </p:nvSpPr>
        <p:spPr>
          <a:xfrm>
            <a:off x="4121491" y="5260092"/>
            <a:ext cx="3161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BB0260-DD53-D144-A397-7550F5F4F2A6}"/>
              </a:ext>
            </a:extLst>
          </p:cNvPr>
          <p:cNvSpPr/>
          <p:nvPr/>
        </p:nvSpPr>
        <p:spPr>
          <a:xfrm>
            <a:off x="157843" y="2726860"/>
            <a:ext cx="3303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9A2852-B008-9D4A-A20D-14D3D41C2F0D}"/>
                  </a:ext>
                </a:extLst>
              </p:cNvPr>
              <p:cNvSpPr txBox="1"/>
              <p:nvPr/>
            </p:nvSpPr>
            <p:spPr>
              <a:xfrm>
                <a:off x="2907371" y="4408139"/>
                <a:ext cx="183995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9A2852-B008-9D4A-A20D-14D3D41C2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371" y="4408139"/>
                <a:ext cx="1839952" cy="276999"/>
              </a:xfrm>
              <a:prstGeom prst="rect">
                <a:avLst/>
              </a:prstGeom>
              <a:blipFill>
                <a:blip r:embed="rId4"/>
                <a:stretch>
                  <a:fillRect t="-4348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eeform 18">
            <a:extLst>
              <a:ext uri="{FF2B5EF4-FFF2-40B4-BE49-F238E27FC236}">
                <a16:creationId xmlns:a16="http://schemas.microsoft.com/office/drawing/2014/main" id="{F020CC2F-DCC2-6D49-93DF-D432C0BC7C89}"/>
              </a:ext>
            </a:extLst>
          </p:cNvPr>
          <p:cNvSpPr/>
          <p:nvPr/>
        </p:nvSpPr>
        <p:spPr>
          <a:xfrm>
            <a:off x="613317" y="3211550"/>
            <a:ext cx="3033132" cy="2598235"/>
          </a:xfrm>
          <a:custGeom>
            <a:avLst/>
            <a:gdLst>
              <a:gd name="connsiteX0" fmla="*/ 0 w 3033132"/>
              <a:gd name="connsiteY0" fmla="*/ 2587084 h 2598235"/>
              <a:gd name="connsiteX1" fmla="*/ 1438507 w 3033132"/>
              <a:gd name="connsiteY1" fmla="*/ 1 h 2598235"/>
              <a:gd name="connsiteX2" fmla="*/ 3033132 w 3033132"/>
              <a:gd name="connsiteY2" fmla="*/ 2598235 h 2598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3132" h="2598235">
                <a:moveTo>
                  <a:pt x="0" y="2587084"/>
                </a:moveTo>
                <a:cubicBezTo>
                  <a:pt x="466492" y="1292613"/>
                  <a:pt x="932985" y="-1858"/>
                  <a:pt x="1438507" y="1"/>
                </a:cubicBezTo>
                <a:cubicBezTo>
                  <a:pt x="1944029" y="1859"/>
                  <a:pt x="2488580" y="1300047"/>
                  <a:pt x="3033132" y="2598235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DAEC87A-3243-E34D-A14A-CE56619DD7C0}"/>
              </a:ext>
            </a:extLst>
          </p:cNvPr>
          <p:cNvSpPr/>
          <p:nvPr/>
        </p:nvSpPr>
        <p:spPr>
          <a:xfrm>
            <a:off x="2011532" y="3184558"/>
            <a:ext cx="64035" cy="7103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CB56B54-3BCD-7F43-B07C-EDC0055F386E}"/>
              </a:ext>
            </a:extLst>
          </p:cNvPr>
          <p:cNvCxnSpPr/>
          <p:nvPr/>
        </p:nvCxnSpPr>
        <p:spPr>
          <a:xfrm flipV="1">
            <a:off x="1248937" y="3211550"/>
            <a:ext cx="1795346" cy="85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506FB9-76D3-7B4A-84FB-13FDD54FD75E}"/>
                  </a:ext>
                </a:extLst>
              </p:cNvPr>
              <p:cNvSpPr txBox="1"/>
              <p:nvPr/>
            </p:nvSpPr>
            <p:spPr>
              <a:xfrm>
                <a:off x="2129883" y="2528341"/>
                <a:ext cx="1075744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506FB9-76D3-7B4A-84FB-13FDD54FD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883" y="2528341"/>
                <a:ext cx="1075744" cy="537519"/>
              </a:xfrm>
              <a:prstGeom prst="rect">
                <a:avLst/>
              </a:prstGeom>
              <a:blipFill>
                <a:blip r:embed="rId5"/>
                <a:stretch>
                  <a:fillRect l="-6977" t="-4651" r="-3488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88606763-192C-C04A-A5EC-32A4FF2EEF40}"/>
              </a:ext>
            </a:extLst>
          </p:cNvPr>
          <p:cNvSpPr/>
          <p:nvPr/>
        </p:nvSpPr>
        <p:spPr>
          <a:xfrm>
            <a:off x="100383" y="610507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ekstrim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local/global min/max?</a:t>
            </a:r>
          </a:p>
        </p:txBody>
      </p:sp>
      <p:pic>
        <p:nvPicPr>
          <p:cNvPr id="3078" name="Picture 6" descr="Gambar">
            <a:extLst>
              <a:ext uri="{FF2B5EF4-FFF2-40B4-BE49-F238E27FC236}">
                <a16:creationId xmlns:a16="http://schemas.microsoft.com/office/drawing/2014/main" id="{541567A1-4321-2C42-AD6A-980B6A981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383" y="4081097"/>
            <a:ext cx="5512413" cy="232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029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1B60D-23E4-DC41-A6AD-37231EE15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0743F-1440-9142-8A44-1CB528A4C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17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F4D8B-CB1E-D04F-BF5E-C6C9DE0F7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Turunan</a:t>
            </a:r>
            <a:r>
              <a:rPr lang="en-US" dirty="0"/>
              <a:t>: </a:t>
            </a:r>
            <a:r>
              <a:rPr lang="en-US" dirty="0" err="1"/>
              <a:t>Optimisasi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506FB9-76D3-7B4A-84FB-13FDD54FD75E}"/>
                  </a:ext>
                </a:extLst>
              </p:cNvPr>
              <p:cNvSpPr txBox="1"/>
              <p:nvPr/>
            </p:nvSpPr>
            <p:spPr>
              <a:xfrm>
                <a:off x="4793651" y="2504574"/>
                <a:ext cx="32491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b="0" dirty="0" err="1"/>
                  <a:t>Mencari</a:t>
                </a:r>
                <a:r>
                  <a:rPr lang="en-US" b="0" dirty="0"/>
                  <a:t> </a:t>
                </a:r>
                <a:r>
                  <a:rPr lang="en-US" b="0" dirty="0" err="1"/>
                  <a:t>titik</a:t>
                </a:r>
                <a:r>
                  <a:rPr lang="en-US" b="0" dirty="0"/>
                  <a:t> </a:t>
                </a:r>
                <a:r>
                  <a:rPr lang="en-US" b="0" dirty="0" err="1"/>
                  <a:t>ekstrem</a:t>
                </a:r>
                <a:r>
                  <a:rPr lang="en-US" b="0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506FB9-76D3-7B4A-84FB-13FDD54FD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651" y="2504574"/>
                <a:ext cx="3249159" cy="276999"/>
              </a:xfrm>
              <a:prstGeom prst="rect">
                <a:avLst/>
              </a:prstGeom>
              <a:blipFill>
                <a:blip r:embed="rId3"/>
                <a:stretch>
                  <a:fillRect l="-4280" t="-27273" r="-116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88606763-192C-C04A-A5EC-32A4FF2EEF40}"/>
              </a:ext>
            </a:extLst>
          </p:cNvPr>
          <p:cNvSpPr/>
          <p:nvPr/>
        </p:nvSpPr>
        <p:spPr>
          <a:xfrm>
            <a:off x="78081" y="156389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ekstrem</a:t>
            </a:r>
            <a:r>
              <a:rPr lang="en-US" dirty="0"/>
              <a:t> minimum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maksimum</a:t>
            </a:r>
            <a:r>
              <a:rPr lang="en-US" dirty="0"/>
              <a:t> local,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turunan</a:t>
            </a:r>
            <a:r>
              <a:rPr lang="en-US" dirty="0"/>
              <a:t> </a:t>
            </a:r>
            <a:r>
              <a:rPr lang="en-US" dirty="0" err="1"/>
              <a:t>kedua</a:t>
            </a:r>
            <a:endParaRPr lang="en-US" dirty="0"/>
          </a:p>
        </p:txBody>
      </p:sp>
      <p:pic>
        <p:nvPicPr>
          <p:cNvPr id="5122" name="Picture 2" descr="Maxima and Minima in Calculus | Finding maxima and minima using derivatives">
            <a:extLst>
              <a:ext uri="{FF2B5EF4-FFF2-40B4-BE49-F238E27FC236}">
                <a16:creationId xmlns:a16="http://schemas.microsoft.com/office/drawing/2014/main" id="{CD9D148D-0D5C-9E47-8D10-8D524C05C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0" t="3446" r="20576" b="3079"/>
          <a:stretch/>
        </p:blipFill>
        <p:spPr bwMode="auto">
          <a:xfrm>
            <a:off x="295185" y="2504574"/>
            <a:ext cx="3854007" cy="3344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F65280F-ED5D-114D-BC4E-7E527A8EC83E}"/>
              </a:ext>
            </a:extLst>
          </p:cNvPr>
          <p:cNvSpPr/>
          <p:nvPr/>
        </p:nvSpPr>
        <p:spPr>
          <a:xfrm>
            <a:off x="4698380" y="3105834"/>
            <a:ext cx="43229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Tanda-</a:t>
            </a:r>
            <a:r>
              <a:rPr lang="en-US" dirty="0" err="1"/>
              <a:t>tanda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ekstrem</a:t>
            </a:r>
            <a:r>
              <a:rPr lang="en-US" dirty="0"/>
              <a:t> minimum/</a:t>
            </a:r>
            <a:r>
              <a:rPr lang="en-US" dirty="0" err="1"/>
              <a:t>maksimum</a:t>
            </a:r>
            <a:r>
              <a:rPr lang="en-US" dirty="0"/>
              <a:t>/</a:t>
            </a:r>
            <a:r>
              <a:rPr lang="en-US" dirty="0" err="1"/>
              <a:t>stasioner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B5FE19-1C8D-AA46-AD7D-931F0D0DF9DE}"/>
                  </a:ext>
                </a:extLst>
              </p:cNvPr>
              <p:cNvSpPr txBox="1"/>
              <p:nvPr/>
            </p:nvSpPr>
            <p:spPr>
              <a:xfrm>
                <a:off x="4793651" y="4171639"/>
                <a:ext cx="3830921" cy="12926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342900" indent="-342900">
                  <a:buFont typeface="+mj-lt"/>
                  <a:buAutoNum type="alphaUcPeriod"/>
                </a:pPr>
                <a:r>
                  <a:rPr lang="en-US" sz="2800" dirty="0"/>
                  <a:t> Max	 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sz="2800" b="0" dirty="0"/>
              </a:p>
              <a:p>
                <a:pPr marL="342900" indent="-342900">
                  <a:buFont typeface="+mj-lt"/>
                  <a:buAutoNum type="alphaUcPeriod"/>
                </a:pPr>
                <a:r>
                  <a:rPr lang="en-US" sz="2800" dirty="0"/>
                  <a:t> Min	 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800" b="0" dirty="0"/>
              </a:p>
              <a:p>
                <a:pPr marL="342900" indent="-342900">
                  <a:buFont typeface="+mj-lt"/>
                  <a:buAutoNum type="alphaUcPeriod"/>
                </a:pPr>
                <a:r>
                  <a:rPr lang="en-US" sz="2800" dirty="0"/>
                  <a:t> </a:t>
                </a:r>
                <a:r>
                  <a:rPr lang="en-US" sz="2800" dirty="0" err="1"/>
                  <a:t>Stasioner</a:t>
                </a:r>
                <a:r>
                  <a:rPr lang="en-US" sz="2800" dirty="0"/>
                  <a:t>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B5FE19-1C8D-AA46-AD7D-931F0D0DF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651" y="4171639"/>
                <a:ext cx="3830921" cy="1292662"/>
              </a:xfrm>
              <a:prstGeom prst="rect">
                <a:avLst/>
              </a:prstGeom>
              <a:blipFill>
                <a:blip r:embed="rId5"/>
                <a:stretch>
                  <a:fillRect l="-5611" t="-8738" r="-1980" b="-1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50CE24E9-F8D0-D742-BD9E-457278F0AD30}"/>
              </a:ext>
            </a:extLst>
          </p:cNvPr>
          <p:cNvSpPr/>
          <p:nvPr/>
        </p:nvSpPr>
        <p:spPr>
          <a:xfrm>
            <a:off x="8594327" y="4171639"/>
            <a:ext cx="1349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*</a:t>
            </a:r>
            <a:r>
              <a:rPr lang="en-US" dirty="0" err="1"/>
              <a:t>melambat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9910CA-CFD1-D941-8539-1994230AA94B}"/>
              </a:ext>
            </a:extLst>
          </p:cNvPr>
          <p:cNvSpPr/>
          <p:nvPr/>
        </p:nvSpPr>
        <p:spPr>
          <a:xfrm>
            <a:off x="8624572" y="4591113"/>
            <a:ext cx="1770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*</a:t>
            </a:r>
            <a:r>
              <a:rPr lang="en-US" dirty="0" err="1"/>
              <a:t>mempercepat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1DDB8F-388F-D04C-91CA-969CE38F7801}"/>
              </a:ext>
            </a:extLst>
          </p:cNvPr>
          <p:cNvSpPr/>
          <p:nvPr/>
        </p:nvSpPr>
        <p:spPr>
          <a:xfrm>
            <a:off x="8677928" y="5070639"/>
            <a:ext cx="2033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*</a:t>
            </a:r>
            <a:r>
              <a:rPr lang="en-US" dirty="0" err="1"/>
              <a:t>stagnan</a:t>
            </a:r>
            <a:r>
              <a:rPr lang="en-US" dirty="0"/>
              <a:t>/</a:t>
            </a:r>
            <a:r>
              <a:rPr lang="en-US" dirty="0" err="1"/>
              <a:t>konstan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509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9149B-AAFC-2E40-8D31-5694867B4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Turunan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66A627-F9BE-1646-923B-B006571A6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71" y="2417247"/>
            <a:ext cx="3644900" cy="2565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7997F4-1A61-2744-8528-C4AA4059D853}"/>
              </a:ext>
            </a:extLst>
          </p:cNvPr>
          <p:cNvSpPr/>
          <p:nvPr/>
        </p:nvSpPr>
        <p:spPr>
          <a:xfrm>
            <a:off x="189971" y="2047915"/>
            <a:ext cx="9464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Sympy</a:t>
            </a:r>
            <a:endParaRPr lang="en-US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B4299B-4108-5547-86EF-06ACCB24B8E3}"/>
              </a:ext>
            </a:extLst>
          </p:cNvPr>
          <p:cNvSpPr/>
          <p:nvPr/>
        </p:nvSpPr>
        <p:spPr>
          <a:xfrm>
            <a:off x="6096000" y="2047915"/>
            <a:ext cx="2496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Numpy</a:t>
            </a:r>
            <a:r>
              <a:rPr lang="en-US" b="1" dirty="0"/>
              <a:t> diff/gradient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490153-EDD7-3947-BACA-B8C99CF66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79700"/>
            <a:ext cx="30099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23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9149B-AAFC-2E40-8D31-5694867B4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Turunan</a:t>
            </a:r>
            <a:r>
              <a:rPr lang="en-US" dirty="0"/>
              <a:t>: </a:t>
            </a:r>
            <a:r>
              <a:rPr lang="en-US" dirty="0" err="1"/>
              <a:t>Optimisasi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7997F4-1A61-2744-8528-C4AA4059D853}"/>
              </a:ext>
            </a:extLst>
          </p:cNvPr>
          <p:cNvSpPr/>
          <p:nvPr/>
        </p:nvSpPr>
        <p:spPr>
          <a:xfrm>
            <a:off x="189971" y="2047915"/>
            <a:ext cx="1841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Scipy.optimize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901D95-3D10-B946-ADB7-B204A6C35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71" y="2774474"/>
            <a:ext cx="5422900" cy="2209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F26E86-CD4E-C14E-A13D-C1D54C8C802A}"/>
              </a:ext>
            </a:extLst>
          </p:cNvPr>
          <p:cNvSpPr/>
          <p:nvPr/>
        </p:nvSpPr>
        <p:spPr>
          <a:xfrm>
            <a:off x="5906029" y="2774474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D" b="1" dirty="0" err="1">
                <a:solidFill>
                  <a:srgbClr val="000000"/>
                </a:solidFill>
                <a:latin typeface="Helvetica Neue" panose="02000503000000020004" pitchFamily="2" charset="0"/>
              </a:rPr>
              <a:t>minimize_scalar</a:t>
            </a:r>
            <a:r>
              <a:rPr lang="en-ID" b="1" dirty="0">
                <a:solidFill>
                  <a:srgbClr val="000000"/>
                </a:solidFill>
                <a:latin typeface="Helvetica Neue" panose="02000503000000020004" pitchFamily="2" charset="0"/>
              </a:rPr>
              <a:t>() and minimize()</a:t>
            </a:r>
            <a:r>
              <a:rPr lang="en-ID" dirty="0">
                <a:solidFill>
                  <a:srgbClr val="000000"/>
                </a:solidFill>
                <a:latin typeface="Helvetica Neue" panose="02000503000000020004" pitchFamily="2" charset="0"/>
              </a:rPr>
              <a:t> to minimize a function of one variable and many variables, respectively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b="1" dirty="0" err="1">
                <a:solidFill>
                  <a:srgbClr val="000000"/>
                </a:solidFill>
                <a:latin typeface="Helvetica Neue" panose="02000503000000020004" pitchFamily="2" charset="0"/>
              </a:rPr>
              <a:t>curve_fit</a:t>
            </a:r>
            <a:r>
              <a:rPr lang="en-ID" b="1" dirty="0">
                <a:solidFill>
                  <a:srgbClr val="000000"/>
                </a:solidFill>
                <a:latin typeface="Helvetica Neue" panose="02000503000000020004" pitchFamily="2" charset="0"/>
              </a:rPr>
              <a:t>()</a:t>
            </a:r>
            <a:r>
              <a:rPr lang="en-ID" dirty="0">
                <a:solidFill>
                  <a:srgbClr val="000000"/>
                </a:solidFill>
                <a:latin typeface="Helvetica Neue" panose="02000503000000020004" pitchFamily="2" charset="0"/>
              </a:rPr>
              <a:t> to fit a function to a set of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b="1" dirty="0" err="1">
                <a:solidFill>
                  <a:srgbClr val="000000"/>
                </a:solidFill>
                <a:latin typeface="Helvetica Neue" panose="02000503000000020004" pitchFamily="2" charset="0"/>
              </a:rPr>
              <a:t>root_scalar</a:t>
            </a:r>
            <a:r>
              <a:rPr lang="en-ID" b="1" dirty="0">
                <a:solidFill>
                  <a:srgbClr val="000000"/>
                </a:solidFill>
                <a:latin typeface="Helvetica Neue" panose="02000503000000020004" pitchFamily="2" charset="0"/>
              </a:rPr>
              <a:t>() and root()</a:t>
            </a:r>
            <a:r>
              <a:rPr lang="en-ID" dirty="0">
                <a:solidFill>
                  <a:srgbClr val="000000"/>
                </a:solidFill>
                <a:latin typeface="Helvetica Neue" panose="02000503000000020004" pitchFamily="2" charset="0"/>
              </a:rPr>
              <a:t> to find the zeros of a function of one variable and many variables, respectively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b="1" dirty="0" err="1">
                <a:solidFill>
                  <a:srgbClr val="000000"/>
                </a:solidFill>
                <a:latin typeface="Helvetica Neue" panose="02000503000000020004" pitchFamily="2" charset="0"/>
              </a:rPr>
              <a:t>linprog</a:t>
            </a:r>
            <a:r>
              <a:rPr lang="en-ID" b="1" dirty="0">
                <a:solidFill>
                  <a:srgbClr val="000000"/>
                </a:solidFill>
                <a:latin typeface="Helvetica Neue" panose="02000503000000020004" pitchFamily="2" charset="0"/>
              </a:rPr>
              <a:t>()</a:t>
            </a:r>
            <a:r>
              <a:rPr lang="en-ID" dirty="0">
                <a:solidFill>
                  <a:srgbClr val="000000"/>
                </a:solidFill>
                <a:latin typeface="Helvetica Neue" panose="02000503000000020004" pitchFamily="2" charset="0"/>
              </a:rPr>
              <a:t> to minimize a linear objective function with linear inequality and equality constraints</a:t>
            </a:r>
          </a:p>
        </p:txBody>
      </p:sp>
    </p:spTree>
    <p:extLst>
      <p:ext uri="{BB962C8B-B14F-4D97-AF65-F5344CB8AC3E}">
        <p14:creationId xmlns:p14="http://schemas.microsoft.com/office/powerpoint/2010/main" val="3881904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9149B-AAFC-2E40-8D31-5694867B4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Turunan</a:t>
            </a:r>
            <a:r>
              <a:rPr lang="en-US" dirty="0"/>
              <a:t>: </a:t>
            </a:r>
            <a:r>
              <a:rPr lang="en-US" dirty="0" err="1"/>
              <a:t>Optimisasi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7997F4-1A61-2744-8528-C4AA4059D853}"/>
              </a:ext>
            </a:extLst>
          </p:cNvPr>
          <p:cNvSpPr/>
          <p:nvPr/>
        </p:nvSpPr>
        <p:spPr>
          <a:xfrm>
            <a:off x="189971" y="2047915"/>
            <a:ext cx="3852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Optimasi</a:t>
            </a:r>
            <a:r>
              <a:rPr lang="en-US" b="1" dirty="0"/>
              <a:t> </a:t>
            </a:r>
            <a:r>
              <a:rPr lang="en-US" b="1" dirty="0" err="1"/>
              <a:t>fungsi</a:t>
            </a:r>
            <a:r>
              <a:rPr lang="en-US" b="1" dirty="0"/>
              <a:t> </a:t>
            </a:r>
            <a:r>
              <a:rPr lang="en-US" b="1" dirty="0" err="1"/>
              <a:t>memaksimalkan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6012B7-54DF-A542-A46C-B09DE87DE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84" y="2417247"/>
            <a:ext cx="3852851" cy="449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83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0AF57-6B0D-5A4A-893E-2D3DDE699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64D0DC-B6C7-5A41-BA8A-A89FF5497197}"/>
              </a:ext>
            </a:extLst>
          </p:cNvPr>
          <p:cNvSpPr/>
          <p:nvPr/>
        </p:nvSpPr>
        <p:spPr>
          <a:xfrm>
            <a:off x="970156" y="1768747"/>
            <a:ext cx="2955073" cy="1308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82F087-56D3-D64B-8817-195DABF0315B}"/>
              </a:ext>
            </a:extLst>
          </p:cNvPr>
          <p:cNvSpPr/>
          <p:nvPr/>
        </p:nvSpPr>
        <p:spPr>
          <a:xfrm>
            <a:off x="4386702" y="1690688"/>
            <a:ext cx="4489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Berapa</a:t>
            </a:r>
            <a:r>
              <a:rPr lang="en-US" dirty="0"/>
              <a:t> </a:t>
            </a:r>
            <a:r>
              <a:rPr lang="en-US" dirty="0" err="1"/>
              <a:t>luas</a:t>
            </a:r>
            <a:r>
              <a:rPr lang="en-US" dirty="0"/>
              <a:t> </a:t>
            </a:r>
            <a:r>
              <a:rPr lang="en-US" dirty="0" err="1"/>
              <a:t>bangun</a:t>
            </a:r>
            <a:r>
              <a:rPr lang="en-US" dirty="0"/>
              <a:t> </a:t>
            </a:r>
            <a:r>
              <a:rPr lang="en-US" dirty="0" err="1"/>
              <a:t>persegi</a:t>
            </a:r>
            <a:r>
              <a:rPr lang="en-US" dirty="0"/>
              <a:t> </a:t>
            </a:r>
            <a:r>
              <a:rPr lang="en-US" dirty="0" err="1"/>
              <a:t>panjang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8E601C-98C1-9E45-BE4A-B28F23FC7A4D}"/>
              </a:ext>
            </a:extLst>
          </p:cNvPr>
          <p:cNvSpPr/>
          <p:nvPr/>
        </p:nvSpPr>
        <p:spPr>
          <a:xfrm>
            <a:off x="4386702" y="2492962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Kita </a:t>
            </a:r>
            <a:r>
              <a:rPr lang="en-US" sz="1600" dirty="0" err="1"/>
              <a:t>sangat</a:t>
            </a:r>
            <a:r>
              <a:rPr lang="en-US" sz="1600" dirty="0"/>
              <a:t> </a:t>
            </a:r>
            <a:r>
              <a:rPr lang="en-US" sz="1600" dirty="0" err="1"/>
              <a:t>mudah</a:t>
            </a:r>
            <a:r>
              <a:rPr lang="en-US" sz="1600" dirty="0"/>
              <a:t> </a:t>
            </a:r>
            <a:r>
              <a:rPr lang="en-US" sz="1600" dirty="0" err="1"/>
              <a:t>menghitung</a:t>
            </a:r>
            <a:r>
              <a:rPr lang="en-US" sz="1600" dirty="0"/>
              <a:t> </a:t>
            </a:r>
            <a:r>
              <a:rPr lang="en-US" sz="1600" dirty="0" err="1"/>
              <a:t>luas</a:t>
            </a:r>
            <a:r>
              <a:rPr lang="en-US" sz="1600" dirty="0"/>
              <a:t> </a:t>
            </a:r>
            <a:r>
              <a:rPr lang="en-US" sz="1600" dirty="0" err="1"/>
              <a:t>persegi</a:t>
            </a:r>
            <a:r>
              <a:rPr lang="en-US" sz="1600" dirty="0"/>
              <a:t> Panjang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mengalikan</a:t>
            </a:r>
            <a:r>
              <a:rPr lang="en-US" sz="1600" dirty="0"/>
              <a:t> Panjang </a:t>
            </a:r>
            <a:r>
              <a:rPr lang="en-US" sz="1600" dirty="0" err="1"/>
              <a:t>sisi</a:t>
            </a:r>
            <a:r>
              <a:rPr lang="en-US" sz="1600" dirty="0"/>
              <a:t> alas dan </a:t>
            </a:r>
            <a:r>
              <a:rPr lang="en-US" sz="1600" dirty="0" err="1"/>
              <a:t>sisi</a:t>
            </a:r>
            <a:r>
              <a:rPr lang="en-US" sz="1600" dirty="0"/>
              <a:t> </a:t>
            </a:r>
            <a:r>
              <a:rPr lang="en-US" sz="1600" dirty="0" err="1"/>
              <a:t>samping</a:t>
            </a:r>
            <a:endParaRPr lang="en-US" sz="16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B2AD47-0A6A-AA49-BDA0-00B8E6D3461B}"/>
              </a:ext>
            </a:extLst>
          </p:cNvPr>
          <p:cNvCxnSpPr/>
          <p:nvPr/>
        </p:nvCxnSpPr>
        <p:spPr>
          <a:xfrm flipV="1">
            <a:off x="1116980" y="4169948"/>
            <a:ext cx="0" cy="14496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6FA69E-3A63-7144-9308-25BF784C5CC2}"/>
              </a:ext>
            </a:extLst>
          </p:cNvPr>
          <p:cNvCxnSpPr>
            <a:cxnSpLocks/>
          </p:cNvCxnSpPr>
          <p:nvPr/>
        </p:nvCxnSpPr>
        <p:spPr>
          <a:xfrm flipV="1">
            <a:off x="1116980" y="5619607"/>
            <a:ext cx="157603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2B704E6-422B-0843-BA99-22F96F55E6A6}"/>
              </a:ext>
            </a:extLst>
          </p:cNvPr>
          <p:cNvSpPr/>
          <p:nvPr/>
        </p:nvSpPr>
        <p:spPr>
          <a:xfrm>
            <a:off x="2618434" y="5434941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4FE94A-C4D4-4C4F-9664-3D9A81109F61}"/>
              </a:ext>
            </a:extLst>
          </p:cNvPr>
          <p:cNvSpPr/>
          <p:nvPr/>
        </p:nvSpPr>
        <p:spPr>
          <a:xfrm>
            <a:off x="820104" y="3960024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34B42D7-9AC4-7047-889E-C4B64AE26B0C}"/>
              </a:ext>
            </a:extLst>
          </p:cNvPr>
          <p:cNvSpPr/>
          <p:nvPr/>
        </p:nvSpPr>
        <p:spPr>
          <a:xfrm>
            <a:off x="838200" y="4438186"/>
            <a:ext cx="2252546" cy="997963"/>
          </a:xfrm>
          <a:custGeom>
            <a:avLst/>
            <a:gdLst>
              <a:gd name="connsiteX0" fmla="*/ 0 w 2252546"/>
              <a:gd name="connsiteY0" fmla="*/ 903249 h 997963"/>
              <a:gd name="connsiteX1" fmla="*/ 211873 w 2252546"/>
              <a:gd name="connsiteY1" fmla="*/ 412595 h 997963"/>
              <a:gd name="connsiteX2" fmla="*/ 557561 w 2252546"/>
              <a:gd name="connsiteY2" fmla="*/ 490654 h 997963"/>
              <a:gd name="connsiteX3" fmla="*/ 791736 w 2252546"/>
              <a:gd name="connsiteY3" fmla="*/ 892098 h 997963"/>
              <a:gd name="connsiteX4" fmla="*/ 1092819 w 2252546"/>
              <a:gd name="connsiteY4" fmla="*/ 992459 h 997963"/>
              <a:gd name="connsiteX5" fmla="*/ 1416205 w 2252546"/>
              <a:gd name="connsiteY5" fmla="*/ 769434 h 997963"/>
              <a:gd name="connsiteX6" fmla="*/ 1839951 w 2252546"/>
              <a:gd name="connsiteY6" fmla="*/ 234176 h 997963"/>
              <a:gd name="connsiteX7" fmla="*/ 2252546 w 2252546"/>
              <a:gd name="connsiteY7" fmla="*/ 0 h 997963"/>
              <a:gd name="connsiteX8" fmla="*/ 2252546 w 2252546"/>
              <a:gd name="connsiteY8" fmla="*/ 0 h 99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2546" h="997963" extrusionOk="0">
                <a:moveTo>
                  <a:pt x="0" y="903249"/>
                </a:moveTo>
                <a:cubicBezTo>
                  <a:pt x="45929" y="683951"/>
                  <a:pt x="102552" y="487514"/>
                  <a:pt x="211873" y="412595"/>
                </a:cubicBezTo>
                <a:cubicBezTo>
                  <a:pt x="320526" y="347140"/>
                  <a:pt x="458473" y="410815"/>
                  <a:pt x="557561" y="490654"/>
                </a:cubicBezTo>
                <a:cubicBezTo>
                  <a:pt x="650614" y="574078"/>
                  <a:pt x="699968" y="822600"/>
                  <a:pt x="791736" y="892098"/>
                </a:cubicBezTo>
                <a:cubicBezTo>
                  <a:pt x="868060" y="968682"/>
                  <a:pt x="996740" y="1016725"/>
                  <a:pt x="1092819" y="992459"/>
                </a:cubicBezTo>
                <a:cubicBezTo>
                  <a:pt x="1206611" y="973167"/>
                  <a:pt x="1297284" y="884287"/>
                  <a:pt x="1416205" y="769434"/>
                </a:cubicBezTo>
                <a:cubicBezTo>
                  <a:pt x="1522657" y="640287"/>
                  <a:pt x="1678630" y="383063"/>
                  <a:pt x="1839951" y="234176"/>
                </a:cubicBezTo>
                <a:cubicBezTo>
                  <a:pt x="1979341" y="105936"/>
                  <a:pt x="2252546" y="0"/>
                  <a:pt x="2252546" y="0"/>
                </a:cubicBezTo>
                <a:lnTo>
                  <a:pt x="2252546" y="0"/>
                </a:lnTo>
              </a:path>
            </a:pathLst>
          </a:custGeom>
          <a:noFill/>
          <a:ln w="381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252546"/>
                      <a:gd name="connsiteY0" fmla="*/ 903249 h 997963"/>
                      <a:gd name="connsiteX1" fmla="*/ 211873 w 2252546"/>
                      <a:gd name="connsiteY1" fmla="*/ 412595 h 997963"/>
                      <a:gd name="connsiteX2" fmla="*/ 557561 w 2252546"/>
                      <a:gd name="connsiteY2" fmla="*/ 490654 h 997963"/>
                      <a:gd name="connsiteX3" fmla="*/ 791736 w 2252546"/>
                      <a:gd name="connsiteY3" fmla="*/ 892098 h 997963"/>
                      <a:gd name="connsiteX4" fmla="*/ 1092819 w 2252546"/>
                      <a:gd name="connsiteY4" fmla="*/ 992459 h 997963"/>
                      <a:gd name="connsiteX5" fmla="*/ 1416205 w 2252546"/>
                      <a:gd name="connsiteY5" fmla="*/ 769434 h 997963"/>
                      <a:gd name="connsiteX6" fmla="*/ 1839951 w 2252546"/>
                      <a:gd name="connsiteY6" fmla="*/ 234176 h 997963"/>
                      <a:gd name="connsiteX7" fmla="*/ 2252546 w 2252546"/>
                      <a:gd name="connsiteY7" fmla="*/ 0 h 997963"/>
                      <a:gd name="connsiteX8" fmla="*/ 2252546 w 2252546"/>
                      <a:gd name="connsiteY8" fmla="*/ 0 h 997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252546" h="997963">
                        <a:moveTo>
                          <a:pt x="0" y="903249"/>
                        </a:moveTo>
                        <a:cubicBezTo>
                          <a:pt x="59473" y="692305"/>
                          <a:pt x="118946" y="481361"/>
                          <a:pt x="211873" y="412595"/>
                        </a:cubicBezTo>
                        <a:cubicBezTo>
                          <a:pt x="304800" y="343829"/>
                          <a:pt x="460917" y="410737"/>
                          <a:pt x="557561" y="490654"/>
                        </a:cubicBezTo>
                        <a:cubicBezTo>
                          <a:pt x="654205" y="570571"/>
                          <a:pt x="702526" y="808464"/>
                          <a:pt x="791736" y="892098"/>
                        </a:cubicBezTo>
                        <a:cubicBezTo>
                          <a:pt x="880946" y="975732"/>
                          <a:pt x="988741" y="1012903"/>
                          <a:pt x="1092819" y="992459"/>
                        </a:cubicBezTo>
                        <a:cubicBezTo>
                          <a:pt x="1196897" y="972015"/>
                          <a:pt x="1291683" y="895814"/>
                          <a:pt x="1416205" y="769434"/>
                        </a:cubicBezTo>
                        <a:cubicBezTo>
                          <a:pt x="1540727" y="643054"/>
                          <a:pt x="1700561" y="362415"/>
                          <a:pt x="1839951" y="234176"/>
                        </a:cubicBezTo>
                        <a:cubicBezTo>
                          <a:pt x="1979341" y="105937"/>
                          <a:pt x="2252546" y="0"/>
                          <a:pt x="2252546" y="0"/>
                        </a:cubicBezTo>
                        <a:lnTo>
                          <a:pt x="2252546" y="0"/>
                        </a:ln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B2F75E-076A-534B-9F63-737B8CE0D872}"/>
                  </a:ext>
                </a:extLst>
              </p:cNvPr>
              <p:cNvSpPr txBox="1"/>
              <p:nvPr/>
            </p:nvSpPr>
            <p:spPr>
              <a:xfrm>
                <a:off x="2789068" y="4584202"/>
                <a:ext cx="9490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B2F75E-076A-534B-9F63-737B8CE0D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068" y="4584202"/>
                <a:ext cx="949042" cy="276999"/>
              </a:xfrm>
              <a:prstGeom prst="rect">
                <a:avLst/>
              </a:prstGeom>
              <a:blipFill>
                <a:blip r:embed="rId3"/>
                <a:stretch>
                  <a:fillRect l="-5263" r="-789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9573F93F-DF20-374D-B141-4825C8F6B8B5}"/>
              </a:ext>
            </a:extLst>
          </p:cNvPr>
          <p:cNvSpPr/>
          <p:nvPr/>
        </p:nvSpPr>
        <p:spPr>
          <a:xfrm>
            <a:off x="4550254" y="4722701"/>
            <a:ext cx="37239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mengetahui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luas</a:t>
            </a:r>
            <a:r>
              <a:rPr lang="en-US" dirty="0"/>
              <a:t> </a:t>
            </a:r>
            <a:r>
              <a:rPr lang="en-US" dirty="0" err="1"/>
              <a:t>daerah</a:t>
            </a:r>
            <a:r>
              <a:rPr lang="en-US" dirty="0"/>
              <a:t> di </a:t>
            </a:r>
            <a:r>
              <a:rPr lang="en-US" dirty="0" err="1"/>
              <a:t>bawah</a:t>
            </a:r>
            <a:r>
              <a:rPr lang="en-US" dirty="0"/>
              <a:t> </a:t>
            </a:r>
            <a:r>
              <a:rPr lang="en-US" dirty="0" err="1"/>
              <a:t>kurva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669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F5B44-FC3F-5A41-9FC3-532AF62ED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Integral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E4F8120-287F-E24F-AF28-D7D8B16805D9}"/>
              </a:ext>
            </a:extLst>
          </p:cNvPr>
          <p:cNvCxnSpPr>
            <a:cxnSpLocks/>
          </p:cNvCxnSpPr>
          <p:nvPr/>
        </p:nvCxnSpPr>
        <p:spPr>
          <a:xfrm flipV="1">
            <a:off x="847491" y="1381473"/>
            <a:ext cx="0" cy="24129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656CDFE-E6FE-4845-B1CC-002514959C97}"/>
              </a:ext>
            </a:extLst>
          </p:cNvPr>
          <p:cNvCxnSpPr>
            <a:cxnSpLocks/>
          </p:cNvCxnSpPr>
          <p:nvPr/>
        </p:nvCxnSpPr>
        <p:spPr>
          <a:xfrm>
            <a:off x="847491" y="3794433"/>
            <a:ext cx="38360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39DF655-069C-0348-9609-B63087D3B277}"/>
              </a:ext>
            </a:extLst>
          </p:cNvPr>
          <p:cNvSpPr/>
          <p:nvPr/>
        </p:nvSpPr>
        <p:spPr>
          <a:xfrm>
            <a:off x="4536564" y="3730038"/>
            <a:ext cx="3161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16F6CE-F5D3-684E-AA55-3A236103C1E1}"/>
              </a:ext>
            </a:extLst>
          </p:cNvPr>
          <p:cNvSpPr/>
          <p:nvPr/>
        </p:nvSpPr>
        <p:spPr>
          <a:xfrm>
            <a:off x="572916" y="1196806"/>
            <a:ext cx="3303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A65D169E-D9B2-5146-A69B-09B4C85ECFFA}"/>
              </a:ext>
            </a:extLst>
          </p:cNvPr>
          <p:cNvSpPr/>
          <p:nvPr/>
        </p:nvSpPr>
        <p:spPr>
          <a:xfrm>
            <a:off x="434897" y="1435887"/>
            <a:ext cx="3925226" cy="1934799"/>
          </a:xfrm>
          <a:custGeom>
            <a:avLst/>
            <a:gdLst>
              <a:gd name="connsiteX0" fmla="*/ 0 w 3925226"/>
              <a:gd name="connsiteY0" fmla="*/ 1751172 h 1934799"/>
              <a:gd name="connsiteX1" fmla="*/ 369204 w 3925226"/>
              <a:gd name="connsiteY1" fmla="*/ 799917 h 1934799"/>
              <a:gd name="connsiteX2" fmla="*/ 971590 w 3925226"/>
              <a:gd name="connsiteY2" fmla="*/ 951254 h 1934799"/>
              <a:gd name="connsiteX3" fmla="*/ 1379657 w 3925226"/>
              <a:gd name="connsiteY3" fmla="*/ 1729553 h 1934799"/>
              <a:gd name="connsiteX4" fmla="*/ 1904316 w 3925226"/>
              <a:gd name="connsiteY4" fmla="*/ 1924128 h 1934799"/>
              <a:gd name="connsiteX5" fmla="*/ 2467840 w 3925226"/>
              <a:gd name="connsiteY5" fmla="*/ 1491738 h 1934799"/>
              <a:gd name="connsiteX6" fmla="*/ 3206249 w 3925226"/>
              <a:gd name="connsiteY6" fmla="*/ 454008 h 1934799"/>
              <a:gd name="connsiteX7" fmla="*/ 3925226 w 3925226"/>
              <a:gd name="connsiteY7" fmla="*/ 0 h 1934799"/>
              <a:gd name="connsiteX8" fmla="*/ 3925226 w 3925226"/>
              <a:gd name="connsiteY8" fmla="*/ 0 h 1934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25226" h="1934799" extrusionOk="0">
                <a:moveTo>
                  <a:pt x="0" y="1751172"/>
                </a:moveTo>
                <a:cubicBezTo>
                  <a:pt x="83817" y="1329980"/>
                  <a:pt x="169367" y="947463"/>
                  <a:pt x="369204" y="799917"/>
                </a:cubicBezTo>
                <a:cubicBezTo>
                  <a:pt x="550485" y="670670"/>
                  <a:pt x="792806" y="796645"/>
                  <a:pt x="971590" y="951254"/>
                </a:cubicBezTo>
                <a:cubicBezTo>
                  <a:pt x="1120255" y="1125475"/>
                  <a:pt x="1219063" y="1595811"/>
                  <a:pt x="1379657" y="1729553"/>
                </a:cubicBezTo>
                <a:cubicBezTo>
                  <a:pt x="1508331" y="1877046"/>
                  <a:pt x="1729510" y="1966896"/>
                  <a:pt x="1904316" y="1924128"/>
                </a:cubicBezTo>
                <a:cubicBezTo>
                  <a:pt x="2095458" y="1885652"/>
                  <a:pt x="2267726" y="1702030"/>
                  <a:pt x="2467840" y="1491738"/>
                </a:cubicBezTo>
                <a:cubicBezTo>
                  <a:pt x="2638708" y="1239656"/>
                  <a:pt x="2942012" y="722722"/>
                  <a:pt x="3206249" y="454008"/>
                </a:cubicBezTo>
                <a:cubicBezTo>
                  <a:pt x="3449146" y="205384"/>
                  <a:pt x="3925226" y="0"/>
                  <a:pt x="3925226" y="0"/>
                </a:cubicBezTo>
                <a:lnTo>
                  <a:pt x="3925226" y="0"/>
                </a:lnTo>
              </a:path>
            </a:pathLst>
          </a:custGeom>
          <a:noFill/>
          <a:ln w="381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252546"/>
                      <a:gd name="connsiteY0" fmla="*/ 903249 h 997963"/>
                      <a:gd name="connsiteX1" fmla="*/ 211873 w 2252546"/>
                      <a:gd name="connsiteY1" fmla="*/ 412595 h 997963"/>
                      <a:gd name="connsiteX2" fmla="*/ 557561 w 2252546"/>
                      <a:gd name="connsiteY2" fmla="*/ 490654 h 997963"/>
                      <a:gd name="connsiteX3" fmla="*/ 791736 w 2252546"/>
                      <a:gd name="connsiteY3" fmla="*/ 892098 h 997963"/>
                      <a:gd name="connsiteX4" fmla="*/ 1092819 w 2252546"/>
                      <a:gd name="connsiteY4" fmla="*/ 992459 h 997963"/>
                      <a:gd name="connsiteX5" fmla="*/ 1416205 w 2252546"/>
                      <a:gd name="connsiteY5" fmla="*/ 769434 h 997963"/>
                      <a:gd name="connsiteX6" fmla="*/ 1839951 w 2252546"/>
                      <a:gd name="connsiteY6" fmla="*/ 234176 h 997963"/>
                      <a:gd name="connsiteX7" fmla="*/ 2252546 w 2252546"/>
                      <a:gd name="connsiteY7" fmla="*/ 0 h 997963"/>
                      <a:gd name="connsiteX8" fmla="*/ 2252546 w 2252546"/>
                      <a:gd name="connsiteY8" fmla="*/ 0 h 997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252546" h="997963">
                        <a:moveTo>
                          <a:pt x="0" y="903249"/>
                        </a:moveTo>
                        <a:cubicBezTo>
                          <a:pt x="59473" y="692305"/>
                          <a:pt x="118946" y="481361"/>
                          <a:pt x="211873" y="412595"/>
                        </a:cubicBezTo>
                        <a:cubicBezTo>
                          <a:pt x="304800" y="343829"/>
                          <a:pt x="460917" y="410737"/>
                          <a:pt x="557561" y="490654"/>
                        </a:cubicBezTo>
                        <a:cubicBezTo>
                          <a:pt x="654205" y="570571"/>
                          <a:pt x="702526" y="808464"/>
                          <a:pt x="791736" y="892098"/>
                        </a:cubicBezTo>
                        <a:cubicBezTo>
                          <a:pt x="880946" y="975732"/>
                          <a:pt x="988741" y="1012903"/>
                          <a:pt x="1092819" y="992459"/>
                        </a:cubicBezTo>
                        <a:cubicBezTo>
                          <a:pt x="1196897" y="972015"/>
                          <a:pt x="1291683" y="895814"/>
                          <a:pt x="1416205" y="769434"/>
                        </a:cubicBezTo>
                        <a:cubicBezTo>
                          <a:pt x="1540727" y="643054"/>
                          <a:pt x="1700561" y="362415"/>
                          <a:pt x="1839951" y="234176"/>
                        </a:cubicBezTo>
                        <a:cubicBezTo>
                          <a:pt x="1979341" y="105937"/>
                          <a:pt x="2252546" y="0"/>
                          <a:pt x="2252546" y="0"/>
                        </a:cubicBezTo>
                        <a:lnTo>
                          <a:pt x="2252546" y="0"/>
                        </a:ln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89EAC5-EB38-C046-9926-202630B191B7}"/>
                  </a:ext>
                </a:extLst>
              </p:cNvPr>
              <p:cNvSpPr txBox="1"/>
              <p:nvPr/>
            </p:nvSpPr>
            <p:spPr>
              <a:xfrm>
                <a:off x="3616588" y="1126690"/>
                <a:ext cx="183995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89EAC5-EB38-C046-9926-202630B19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6588" y="1126690"/>
                <a:ext cx="1839952" cy="276999"/>
              </a:xfrm>
              <a:prstGeom prst="rect">
                <a:avLst/>
              </a:prstGeom>
              <a:blipFill>
                <a:blip r:embed="rId3"/>
                <a:stretch>
                  <a:fillRect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D8FF32D-06F8-AD4F-B81D-B2E4AD21FFC1}"/>
              </a:ext>
            </a:extLst>
          </p:cNvPr>
          <p:cNvCxnSpPr/>
          <p:nvPr/>
        </p:nvCxnSpPr>
        <p:spPr>
          <a:xfrm>
            <a:off x="1126273" y="2231921"/>
            <a:ext cx="0" cy="15625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1D91DC-7DD2-904C-A417-695666D2C523}"/>
              </a:ext>
            </a:extLst>
          </p:cNvPr>
          <p:cNvCxnSpPr>
            <a:cxnSpLocks/>
          </p:cNvCxnSpPr>
          <p:nvPr/>
        </p:nvCxnSpPr>
        <p:spPr>
          <a:xfrm>
            <a:off x="1401337" y="2392943"/>
            <a:ext cx="0" cy="14014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BF98F4-751F-E940-870B-3A5E310F70D5}"/>
              </a:ext>
            </a:extLst>
          </p:cNvPr>
          <p:cNvCxnSpPr>
            <a:cxnSpLocks/>
          </p:cNvCxnSpPr>
          <p:nvPr/>
        </p:nvCxnSpPr>
        <p:spPr>
          <a:xfrm>
            <a:off x="1676400" y="2979053"/>
            <a:ext cx="0" cy="8153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7B10ECA-D9B6-3D49-9F55-7E4C0A0527E6}"/>
              </a:ext>
            </a:extLst>
          </p:cNvPr>
          <p:cNvCxnSpPr>
            <a:cxnSpLocks/>
          </p:cNvCxnSpPr>
          <p:nvPr/>
        </p:nvCxnSpPr>
        <p:spPr>
          <a:xfrm>
            <a:off x="1962615" y="3291287"/>
            <a:ext cx="0" cy="5031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DE742F-2554-DB42-94DA-32C6EC2FBEA0}"/>
              </a:ext>
            </a:extLst>
          </p:cNvPr>
          <p:cNvCxnSpPr>
            <a:cxnSpLocks/>
          </p:cNvCxnSpPr>
          <p:nvPr/>
        </p:nvCxnSpPr>
        <p:spPr>
          <a:xfrm>
            <a:off x="2237679" y="3370686"/>
            <a:ext cx="0" cy="4237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8F2753E-5091-1B42-818B-453BE20CC2E1}"/>
              </a:ext>
            </a:extLst>
          </p:cNvPr>
          <p:cNvCxnSpPr>
            <a:cxnSpLocks/>
          </p:cNvCxnSpPr>
          <p:nvPr/>
        </p:nvCxnSpPr>
        <p:spPr>
          <a:xfrm>
            <a:off x="2512741" y="3306291"/>
            <a:ext cx="0" cy="4881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A6E6580-1BD5-AD41-8DCB-5CAFFBA43E58}"/>
              </a:ext>
            </a:extLst>
          </p:cNvPr>
          <p:cNvCxnSpPr>
            <a:cxnSpLocks/>
          </p:cNvCxnSpPr>
          <p:nvPr/>
        </p:nvCxnSpPr>
        <p:spPr>
          <a:xfrm>
            <a:off x="2765502" y="3115464"/>
            <a:ext cx="0" cy="6789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8FA1176-B4CB-4A43-908C-CF3D9998D044}"/>
              </a:ext>
            </a:extLst>
          </p:cNvPr>
          <p:cNvCxnSpPr>
            <a:cxnSpLocks/>
          </p:cNvCxnSpPr>
          <p:nvPr/>
        </p:nvCxnSpPr>
        <p:spPr>
          <a:xfrm>
            <a:off x="3018263" y="2775979"/>
            <a:ext cx="0" cy="10184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469D05B-F73B-1F4C-BA5A-F8280468D652}"/>
              </a:ext>
            </a:extLst>
          </p:cNvPr>
          <p:cNvCxnSpPr>
            <a:cxnSpLocks/>
          </p:cNvCxnSpPr>
          <p:nvPr/>
        </p:nvCxnSpPr>
        <p:spPr>
          <a:xfrm>
            <a:off x="3248722" y="2392943"/>
            <a:ext cx="0" cy="14014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0B806FD-334F-544C-A35F-21323D27F9B0}"/>
              </a:ext>
            </a:extLst>
          </p:cNvPr>
          <p:cNvCxnSpPr>
            <a:cxnSpLocks/>
          </p:cNvCxnSpPr>
          <p:nvPr/>
        </p:nvCxnSpPr>
        <p:spPr>
          <a:xfrm>
            <a:off x="3501483" y="2075234"/>
            <a:ext cx="0" cy="17191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B5BD03E-2779-174E-989B-C9303F488723}"/>
              </a:ext>
            </a:extLst>
          </p:cNvPr>
          <p:cNvCxnSpPr>
            <a:cxnSpLocks/>
          </p:cNvCxnSpPr>
          <p:nvPr/>
        </p:nvCxnSpPr>
        <p:spPr>
          <a:xfrm>
            <a:off x="3776546" y="1808793"/>
            <a:ext cx="0" cy="19856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65B2A2F-43FA-144B-B7E3-801C1E8BC291}"/>
              </a:ext>
            </a:extLst>
          </p:cNvPr>
          <p:cNvCxnSpPr>
            <a:cxnSpLocks/>
          </p:cNvCxnSpPr>
          <p:nvPr/>
        </p:nvCxnSpPr>
        <p:spPr>
          <a:xfrm>
            <a:off x="4051610" y="1566138"/>
            <a:ext cx="0" cy="22282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442DB6-532F-E44B-91E1-B06E0575EE8B}"/>
                  </a:ext>
                </a:extLst>
              </p:cNvPr>
              <p:cNvSpPr txBox="1"/>
              <p:nvPr/>
            </p:nvSpPr>
            <p:spPr>
              <a:xfrm>
                <a:off x="793595" y="3839179"/>
                <a:ext cx="792398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442DB6-532F-E44B-91E1-B06E0575E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595" y="3839179"/>
                <a:ext cx="792398" cy="215444"/>
              </a:xfrm>
              <a:prstGeom prst="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A96CB597-FF8C-6E45-B68D-528256F4B053}"/>
                  </a:ext>
                </a:extLst>
              </p14:cNvPr>
              <p14:cNvContentPartPr/>
              <p14:nvPr/>
            </p14:nvContentPartPr>
            <p14:xfrm>
              <a:off x="2525435" y="3134959"/>
              <a:ext cx="231120" cy="66312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A96CB597-FF8C-6E45-B68D-528256F4B05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16075" y="3125599"/>
                <a:ext cx="249840" cy="681840"/>
              </a:xfrm>
              <a:prstGeom prst="rect">
                <a:avLst/>
              </a:prstGeom>
            </p:spPr>
          </p:pic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17A9793-ACAA-1548-924C-021E46885BCC}"/>
              </a:ext>
            </a:extLst>
          </p:cNvPr>
          <p:cNvCxnSpPr/>
          <p:nvPr/>
        </p:nvCxnSpPr>
        <p:spPr>
          <a:xfrm>
            <a:off x="4371275" y="2642368"/>
            <a:ext cx="2207944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EA3137A-276E-A843-A6EA-D19E63719A07}"/>
              </a:ext>
            </a:extLst>
          </p:cNvPr>
          <p:cNvCxnSpPr>
            <a:cxnSpLocks/>
          </p:cNvCxnSpPr>
          <p:nvPr/>
        </p:nvCxnSpPr>
        <p:spPr>
          <a:xfrm flipV="1">
            <a:off x="6949047" y="1397528"/>
            <a:ext cx="0" cy="24513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4341C37-4556-9945-92EC-256491E5D68B}"/>
              </a:ext>
            </a:extLst>
          </p:cNvPr>
          <p:cNvCxnSpPr>
            <a:cxnSpLocks/>
          </p:cNvCxnSpPr>
          <p:nvPr/>
        </p:nvCxnSpPr>
        <p:spPr>
          <a:xfrm>
            <a:off x="6949047" y="3848848"/>
            <a:ext cx="32989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25E80B23-823D-5C4C-8D3F-C40E7436C656}"/>
              </a:ext>
            </a:extLst>
          </p:cNvPr>
          <p:cNvSpPr/>
          <p:nvPr/>
        </p:nvSpPr>
        <p:spPr>
          <a:xfrm>
            <a:off x="10247971" y="3655176"/>
            <a:ext cx="2968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C27D0E4-69AB-2547-86DF-413C9BFF7DF9}"/>
              </a:ext>
            </a:extLst>
          </p:cNvPr>
          <p:cNvSpPr/>
          <p:nvPr/>
        </p:nvSpPr>
        <p:spPr>
          <a:xfrm>
            <a:off x="6672761" y="1397528"/>
            <a:ext cx="2968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BE2955D-C0D9-9444-ABDA-F1FF24333A28}"/>
              </a:ext>
            </a:extLst>
          </p:cNvPr>
          <p:cNvCxnSpPr>
            <a:cxnSpLocks/>
          </p:cNvCxnSpPr>
          <p:nvPr/>
        </p:nvCxnSpPr>
        <p:spPr>
          <a:xfrm flipH="1">
            <a:off x="6672761" y="1196806"/>
            <a:ext cx="2828078" cy="1896339"/>
          </a:xfrm>
          <a:prstGeom prst="line">
            <a:avLst/>
          </a:prstGeom>
          <a:noFill/>
          <a:ln w="381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128EF57-DF24-FC4D-BABA-DE88E470E52F}"/>
              </a:ext>
            </a:extLst>
          </p:cNvPr>
          <p:cNvCxnSpPr>
            <a:cxnSpLocks/>
          </p:cNvCxnSpPr>
          <p:nvPr/>
        </p:nvCxnSpPr>
        <p:spPr>
          <a:xfrm flipH="1">
            <a:off x="7738946" y="1855260"/>
            <a:ext cx="24935" cy="201553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790456A-CF6D-DD4C-B553-D1020DDE5503}"/>
              </a:ext>
            </a:extLst>
          </p:cNvPr>
          <p:cNvCxnSpPr>
            <a:cxnSpLocks/>
          </p:cNvCxnSpPr>
          <p:nvPr/>
        </p:nvCxnSpPr>
        <p:spPr>
          <a:xfrm>
            <a:off x="8727688" y="1855262"/>
            <a:ext cx="0" cy="199358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A04C0BF-C9CB-6748-B7B2-7B000CB7D0BB}"/>
                  </a:ext>
                </a:extLst>
              </p:cNvPr>
              <p:cNvSpPr txBox="1"/>
              <p:nvPr/>
            </p:nvSpPr>
            <p:spPr>
              <a:xfrm>
                <a:off x="7584571" y="3859648"/>
                <a:ext cx="2983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A04C0BF-C9CB-6748-B7B2-7B000CB7D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571" y="3859648"/>
                <a:ext cx="298350" cy="276999"/>
              </a:xfrm>
              <a:prstGeom prst="rect">
                <a:avLst/>
              </a:prstGeom>
              <a:blipFill>
                <a:blip r:embed="rId7"/>
                <a:stretch>
                  <a:fillRect l="-1250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AAADD4B-2D51-E241-AEB2-59062C2F6B51}"/>
                  </a:ext>
                </a:extLst>
              </p:cNvPr>
              <p:cNvSpPr txBox="1"/>
              <p:nvPr/>
            </p:nvSpPr>
            <p:spPr>
              <a:xfrm>
                <a:off x="8598509" y="3861140"/>
                <a:ext cx="2939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AAADD4B-2D51-E241-AEB2-59062C2F6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509" y="3861140"/>
                <a:ext cx="293927" cy="276999"/>
              </a:xfrm>
              <a:prstGeom prst="rect">
                <a:avLst/>
              </a:prstGeom>
              <a:blipFill>
                <a:blip r:embed="rId8"/>
                <a:stretch>
                  <a:fillRect l="-125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Oval 62">
            <a:extLst>
              <a:ext uri="{FF2B5EF4-FFF2-40B4-BE49-F238E27FC236}">
                <a16:creationId xmlns:a16="http://schemas.microsoft.com/office/drawing/2014/main" id="{7B7591C9-E333-D848-A667-43C03F38504F}"/>
              </a:ext>
            </a:extLst>
          </p:cNvPr>
          <p:cNvSpPr/>
          <p:nvPr/>
        </p:nvSpPr>
        <p:spPr>
          <a:xfrm>
            <a:off x="7712879" y="2470284"/>
            <a:ext cx="64035" cy="7103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FD72FAB-7B9C-0442-87C3-1F3F4E2308BF}"/>
              </a:ext>
            </a:extLst>
          </p:cNvPr>
          <p:cNvSpPr/>
          <p:nvPr/>
        </p:nvSpPr>
        <p:spPr>
          <a:xfrm>
            <a:off x="8694235" y="1819742"/>
            <a:ext cx="64035" cy="7103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FA694F-1666-9A4F-A7DA-8A07F217F6D8}"/>
                  </a:ext>
                </a:extLst>
              </p:cNvPr>
              <p:cNvSpPr txBox="1"/>
              <p:nvPr/>
            </p:nvSpPr>
            <p:spPr>
              <a:xfrm>
                <a:off x="7058216" y="2264787"/>
                <a:ext cx="6240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FA694F-1666-9A4F-A7DA-8A07F217F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216" y="2264787"/>
                <a:ext cx="624082" cy="276999"/>
              </a:xfrm>
              <a:prstGeom prst="rect">
                <a:avLst/>
              </a:prstGeom>
              <a:blipFill>
                <a:blip r:embed="rId9"/>
                <a:stretch>
                  <a:fillRect l="-12000" r="-14000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EC243A7-0AF6-5149-AE1C-C74D7675B632}"/>
                  </a:ext>
                </a:extLst>
              </p:cNvPr>
              <p:cNvSpPr txBox="1"/>
              <p:nvPr/>
            </p:nvSpPr>
            <p:spPr>
              <a:xfrm>
                <a:off x="8771843" y="1746905"/>
                <a:ext cx="6196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EC243A7-0AF6-5149-AE1C-C74D7675B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1843" y="1746905"/>
                <a:ext cx="619657" cy="276999"/>
              </a:xfrm>
              <a:prstGeom prst="rect">
                <a:avLst/>
              </a:prstGeom>
              <a:blipFill>
                <a:blip r:embed="rId10"/>
                <a:stretch>
                  <a:fillRect l="-12000" r="-1200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CDBB009-6158-8243-AA8F-08F59A0E4C40}"/>
                  </a:ext>
                </a:extLst>
              </p:cNvPr>
              <p:cNvSpPr txBox="1"/>
              <p:nvPr/>
            </p:nvSpPr>
            <p:spPr>
              <a:xfrm>
                <a:off x="9157378" y="992899"/>
                <a:ext cx="183995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CDBB009-6158-8243-AA8F-08F59A0E4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7378" y="992899"/>
                <a:ext cx="1839952" cy="276999"/>
              </a:xfrm>
              <a:prstGeom prst="rect">
                <a:avLst/>
              </a:prstGeom>
              <a:blipFill>
                <a:blip r:embed="rId11"/>
                <a:stretch>
                  <a:fillRect t="-4545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ight Brace 67">
            <a:extLst>
              <a:ext uri="{FF2B5EF4-FFF2-40B4-BE49-F238E27FC236}">
                <a16:creationId xmlns:a16="http://schemas.microsoft.com/office/drawing/2014/main" id="{3CCF1451-BFB9-D540-BF3C-1402247C50DD}"/>
              </a:ext>
            </a:extLst>
          </p:cNvPr>
          <p:cNvSpPr/>
          <p:nvPr/>
        </p:nvSpPr>
        <p:spPr>
          <a:xfrm rot="5400000">
            <a:off x="8049331" y="3892060"/>
            <a:ext cx="373921" cy="98279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221C0149-F593-DF47-86E3-6411138CA291}"/>
                  </a:ext>
                </a:extLst>
              </p:cNvPr>
              <p:cNvSpPr/>
              <p:nvPr/>
            </p:nvSpPr>
            <p:spPr>
              <a:xfrm>
                <a:off x="7537375" y="4482336"/>
                <a:ext cx="15645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221C0149-F593-DF47-86E3-6411138CA2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7375" y="4482336"/>
                <a:ext cx="156459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D571C29-24AB-5140-A880-0A8239A0649D}"/>
              </a:ext>
            </a:extLst>
          </p:cNvPr>
          <p:cNvCxnSpPr>
            <a:cxnSpLocks/>
            <a:stCxn id="64" idx="2"/>
          </p:cNvCxnSpPr>
          <p:nvPr/>
        </p:nvCxnSpPr>
        <p:spPr>
          <a:xfrm flipH="1">
            <a:off x="7756061" y="1855261"/>
            <a:ext cx="938174" cy="1748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E0C462A-8D03-354B-91CB-00372F6289F6}"/>
                  </a:ext>
                </a:extLst>
              </p:cNvPr>
              <p:cNvSpPr/>
              <p:nvPr/>
            </p:nvSpPr>
            <p:spPr>
              <a:xfrm>
                <a:off x="903240" y="4819851"/>
                <a:ext cx="61992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Luas Area di Bawah </a:t>
                </a:r>
                <a:r>
                  <a:rPr lang="en-US" dirty="0" err="1"/>
                  <a:t>Kurva</a:t>
                </a:r>
                <a:r>
                  <a:rPr lang="en-US" dirty="0"/>
                  <a:t> </a:t>
                </a:r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Δx</m:t>
                        </m:r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E0C462A-8D03-354B-91CB-00372F6289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240" y="4819851"/>
                <a:ext cx="6199261" cy="461665"/>
              </a:xfrm>
              <a:prstGeom prst="rect">
                <a:avLst/>
              </a:prstGeom>
              <a:blipFill>
                <a:blip r:embed="rId13"/>
                <a:stretch>
                  <a:fillRect l="-818" t="-124324" b="-194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58075AF-A462-AC4B-A95B-2FAD9FD6774F}"/>
                  </a:ext>
                </a:extLst>
              </p:cNvPr>
              <p:cNvSpPr/>
              <p:nvPr/>
            </p:nvSpPr>
            <p:spPr>
              <a:xfrm>
                <a:off x="1457093" y="5853518"/>
                <a:ext cx="302571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err="1"/>
                  <a:t>Supaya</a:t>
                </a:r>
                <a:r>
                  <a:rPr lang="en-US" dirty="0"/>
                  <a:t> </a:t>
                </a:r>
                <a:r>
                  <a:rPr lang="en-US" dirty="0" err="1"/>
                  <a:t>hasil</a:t>
                </a:r>
                <a:r>
                  <a:rPr lang="en-US" dirty="0"/>
                  <a:t> </a:t>
                </a:r>
                <a:r>
                  <a:rPr lang="en-US" dirty="0" err="1"/>
                  <a:t>perhitungan</a:t>
                </a:r>
                <a:r>
                  <a:rPr lang="en-US" dirty="0"/>
                  <a:t> </a:t>
                </a:r>
                <a:r>
                  <a:rPr lang="en-US" dirty="0" err="1"/>
                  <a:t>lebih</a:t>
                </a:r>
                <a:r>
                  <a:rPr lang="en-US" dirty="0"/>
                  <a:t> </a:t>
                </a:r>
                <a:r>
                  <a:rPr lang="en-US" dirty="0" err="1"/>
                  <a:t>akurat</a:t>
                </a:r>
                <a:r>
                  <a:rPr lang="en-US" dirty="0"/>
                  <a:t>, </a:t>
                </a:r>
                <a:r>
                  <a:rPr lang="en-US" dirty="0" err="1"/>
                  <a:t>maka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58075AF-A462-AC4B-A95B-2FAD9FD67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093" y="5853518"/>
                <a:ext cx="3025712" cy="646331"/>
              </a:xfrm>
              <a:prstGeom prst="rect">
                <a:avLst/>
              </a:prstGeom>
              <a:blipFill>
                <a:blip r:embed="rId14"/>
                <a:stretch>
                  <a:fillRect l="-1674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223C507D-FDC6-0A4A-960E-5FA2850158FC}"/>
                  </a:ext>
                </a:extLst>
              </p:cNvPr>
              <p:cNvSpPr/>
              <p:nvPr/>
            </p:nvSpPr>
            <p:spPr>
              <a:xfrm>
                <a:off x="6046295" y="5533039"/>
                <a:ext cx="1703159" cy="12223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223C507D-FDC6-0A4A-960E-5FA2850158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295" y="5533039"/>
                <a:ext cx="1703159" cy="1222386"/>
              </a:xfrm>
              <a:prstGeom prst="rect">
                <a:avLst/>
              </a:prstGeom>
              <a:blipFill>
                <a:blip r:embed="rId15"/>
                <a:stretch>
                  <a:fillRect l="-80741" t="-139175" b="-194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ctangle 81">
            <a:extLst>
              <a:ext uri="{FF2B5EF4-FFF2-40B4-BE49-F238E27FC236}">
                <a16:creationId xmlns:a16="http://schemas.microsoft.com/office/drawing/2014/main" id="{B3A87CC1-9323-644A-9A82-68A604D83EBE}"/>
              </a:ext>
            </a:extLst>
          </p:cNvPr>
          <p:cNvSpPr/>
          <p:nvPr/>
        </p:nvSpPr>
        <p:spPr>
          <a:xfrm>
            <a:off x="4718036" y="5919828"/>
            <a:ext cx="1477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Luas Area = </a:t>
            </a:r>
          </a:p>
        </p:txBody>
      </p:sp>
    </p:spTree>
    <p:extLst>
      <p:ext uri="{BB962C8B-B14F-4D97-AF65-F5344CB8AC3E}">
        <p14:creationId xmlns:p14="http://schemas.microsoft.com/office/powerpoint/2010/main" val="810990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25DD6-18AD-3B45-BFA8-349EE8E5E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Integral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Tentu</a:t>
            </a:r>
            <a:r>
              <a:rPr lang="en-US" dirty="0"/>
              <a:t>/Indefinite Integral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C02AA1-7C9A-D843-B227-573876077757}"/>
              </a:ext>
            </a:extLst>
          </p:cNvPr>
          <p:cNvSpPr/>
          <p:nvPr/>
        </p:nvSpPr>
        <p:spPr>
          <a:xfrm>
            <a:off x="368390" y="1690688"/>
            <a:ext cx="4261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Rumus</a:t>
            </a:r>
            <a:r>
              <a:rPr lang="en-US" dirty="0"/>
              <a:t> </a:t>
            </a:r>
            <a:r>
              <a:rPr lang="en-US" dirty="0" err="1"/>
              <a:t>umum</a:t>
            </a:r>
            <a:r>
              <a:rPr lang="en-US" dirty="0"/>
              <a:t> integral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f(x):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3C7AC3B-2C8C-1642-942A-7E9D73B6340B}"/>
                  </a:ext>
                </a:extLst>
              </p:cNvPr>
              <p:cNvSpPr txBox="1"/>
              <p:nvPr/>
            </p:nvSpPr>
            <p:spPr>
              <a:xfrm>
                <a:off x="4421458" y="2202366"/>
                <a:ext cx="4997137" cy="12915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3C7AC3B-2C8C-1642-942A-7E9D73B63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458" y="2202366"/>
                <a:ext cx="4997137" cy="1291572"/>
              </a:xfrm>
              <a:prstGeom prst="rect">
                <a:avLst/>
              </a:prstGeom>
              <a:blipFill>
                <a:blip r:embed="rId3"/>
                <a:stretch>
                  <a:fillRect l="-34010" t="-155340" r="-1269" b="-21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D983676E-7042-4943-BDC4-DD39F054322A}"/>
              </a:ext>
            </a:extLst>
          </p:cNvPr>
          <p:cNvSpPr/>
          <p:nvPr/>
        </p:nvSpPr>
        <p:spPr>
          <a:xfrm>
            <a:off x="368390" y="3088057"/>
            <a:ext cx="1080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Contoh</a:t>
            </a:r>
            <a:r>
              <a:rPr lang="en-US" b="1" dirty="0"/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3E1978-30C6-7241-AABF-0D9E30DCBBE0}"/>
                  </a:ext>
                </a:extLst>
              </p:cNvPr>
              <p:cNvSpPr txBox="1"/>
              <p:nvPr/>
            </p:nvSpPr>
            <p:spPr>
              <a:xfrm>
                <a:off x="368390" y="3580053"/>
                <a:ext cx="3168175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4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3E1978-30C6-7241-AABF-0D9E30DCB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90" y="3580053"/>
                <a:ext cx="3168175" cy="1477328"/>
              </a:xfrm>
              <a:prstGeom prst="rect">
                <a:avLst/>
              </a:prstGeom>
              <a:blipFill>
                <a:blip r:embed="rId4"/>
                <a:stretch>
                  <a:fillRect l="-5179" t="-42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5964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FFC9B-E0D5-CC4E-8D1A-234026E3A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Kalkulus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A7BE8-0633-B540-BC17-B7218F276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Kalkulus</a:t>
            </a:r>
            <a:r>
              <a:rPr lang="en-US" dirty="0"/>
              <a:t>: Cabang </a:t>
            </a:r>
            <a:r>
              <a:rPr lang="en-US" dirty="0" err="1"/>
              <a:t>ilmu</a:t>
            </a:r>
            <a:r>
              <a:rPr lang="en-US" dirty="0"/>
              <a:t> </a:t>
            </a:r>
            <a:r>
              <a:rPr lang="en-US" dirty="0" err="1"/>
              <a:t>matematika</a:t>
            </a:r>
            <a:r>
              <a:rPr lang="en-US" dirty="0"/>
              <a:t> yang </a:t>
            </a:r>
            <a:r>
              <a:rPr lang="en-US" dirty="0" err="1"/>
              <a:t>mempelajari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 yang </a:t>
            </a:r>
            <a:r>
              <a:rPr lang="en-US" dirty="0" err="1"/>
              <a:t>kontinu</a:t>
            </a:r>
            <a:endParaRPr lang="en-US" dirty="0"/>
          </a:p>
        </p:txBody>
      </p:sp>
      <p:pic>
        <p:nvPicPr>
          <p:cNvPr id="1026" name="Picture 2" descr="Discrete versus continuous system state variable. | Download Scientific  Diagram">
            <a:extLst>
              <a:ext uri="{FF2B5EF4-FFF2-40B4-BE49-F238E27FC236}">
                <a16:creationId xmlns:a16="http://schemas.microsoft.com/office/drawing/2014/main" id="{C0D32A34-362B-AF4E-82BE-637F0317E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221" y="4087887"/>
            <a:ext cx="6471557" cy="2246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C9779C3-96CA-1448-831C-C0500F420583}"/>
              </a:ext>
            </a:extLst>
          </p:cNvPr>
          <p:cNvSpPr/>
          <p:nvPr/>
        </p:nvSpPr>
        <p:spPr>
          <a:xfrm>
            <a:off x="4131744" y="3583618"/>
            <a:ext cx="925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Diskrit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023D5B-6593-A14A-8DF2-5B1FA30F6DFC}"/>
              </a:ext>
            </a:extLst>
          </p:cNvPr>
          <p:cNvSpPr/>
          <p:nvPr/>
        </p:nvSpPr>
        <p:spPr>
          <a:xfrm>
            <a:off x="7431314" y="3583618"/>
            <a:ext cx="1066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Kontinu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23341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25DD6-18AD-3B45-BFA8-349EE8E5E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Integral </a:t>
            </a:r>
            <a:r>
              <a:rPr lang="en-US" dirty="0" err="1"/>
              <a:t>Tertentu</a:t>
            </a:r>
            <a:r>
              <a:rPr lang="en-US" dirty="0"/>
              <a:t>/Definite Integral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C02AA1-7C9A-D843-B227-573876077757}"/>
              </a:ext>
            </a:extLst>
          </p:cNvPr>
          <p:cNvSpPr/>
          <p:nvPr/>
        </p:nvSpPr>
        <p:spPr>
          <a:xfrm>
            <a:off x="368390" y="1690688"/>
            <a:ext cx="7007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menghitung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luas</a:t>
            </a:r>
            <a:r>
              <a:rPr lang="en-US" dirty="0"/>
              <a:t> </a:t>
            </a:r>
            <a:r>
              <a:rPr lang="en-US" dirty="0" err="1"/>
              <a:t>kurva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integral?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D9C6B6D-606E-FA49-AFBD-AA8E2A0A04ED}"/>
              </a:ext>
            </a:extLst>
          </p:cNvPr>
          <p:cNvCxnSpPr>
            <a:cxnSpLocks/>
          </p:cNvCxnSpPr>
          <p:nvPr/>
        </p:nvCxnSpPr>
        <p:spPr>
          <a:xfrm flipV="1">
            <a:off x="1070515" y="2808768"/>
            <a:ext cx="0" cy="24129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DD2A99-F3BE-CC47-B83F-D28F9BF2306E}"/>
              </a:ext>
            </a:extLst>
          </p:cNvPr>
          <p:cNvCxnSpPr>
            <a:cxnSpLocks/>
          </p:cNvCxnSpPr>
          <p:nvPr/>
        </p:nvCxnSpPr>
        <p:spPr>
          <a:xfrm>
            <a:off x="1070515" y="5221728"/>
            <a:ext cx="38360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A8CA327-02DB-B049-8E07-492823EA0E9A}"/>
              </a:ext>
            </a:extLst>
          </p:cNvPr>
          <p:cNvSpPr/>
          <p:nvPr/>
        </p:nvSpPr>
        <p:spPr>
          <a:xfrm>
            <a:off x="4759588" y="5157333"/>
            <a:ext cx="3161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9F54B0-47C9-9043-85BC-85C43BE3B0F8}"/>
              </a:ext>
            </a:extLst>
          </p:cNvPr>
          <p:cNvSpPr/>
          <p:nvPr/>
        </p:nvSpPr>
        <p:spPr>
          <a:xfrm>
            <a:off x="795940" y="2624101"/>
            <a:ext cx="3303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2C4A408A-DD2C-9C4B-AE94-79539FAACB5C}"/>
              </a:ext>
            </a:extLst>
          </p:cNvPr>
          <p:cNvSpPr/>
          <p:nvPr/>
        </p:nvSpPr>
        <p:spPr>
          <a:xfrm>
            <a:off x="657921" y="2863182"/>
            <a:ext cx="3925226" cy="1934799"/>
          </a:xfrm>
          <a:custGeom>
            <a:avLst/>
            <a:gdLst>
              <a:gd name="connsiteX0" fmla="*/ 0 w 3925226"/>
              <a:gd name="connsiteY0" fmla="*/ 1751172 h 1934799"/>
              <a:gd name="connsiteX1" fmla="*/ 369204 w 3925226"/>
              <a:gd name="connsiteY1" fmla="*/ 799917 h 1934799"/>
              <a:gd name="connsiteX2" fmla="*/ 971590 w 3925226"/>
              <a:gd name="connsiteY2" fmla="*/ 951254 h 1934799"/>
              <a:gd name="connsiteX3" fmla="*/ 1379657 w 3925226"/>
              <a:gd name="connsiteY3" fmla="*/ 1729553 h 1934799"/>
              <a:gd name="connsiteX4" fmla="*/ 1904316 w 3925226"/>
              <a:gd name="connsiteY4" fmla="*/ 1924128 h 1934799"/>
              <a:gd name="connsiteX5" fmla="*/ 2467840 w 3925226"/>
              <a:gd name="connsiteY5" fmla="*/ 1491738 h 1934799"/>
              <a:gd name="connsiteX6" fmla="*/ 3206249 w 3925226"/>
              <a:gd name="connsiteY6" fmla="*/ 454008 h 1934799"/>
              <a:gd name="connsiteX7" fmla="*/ 3925226 w 3925226"/>
              <a:gd name="connsiteY7" fmla="*/ 0 h 1934799"/>
              <a:gd name="connsiteX8" fmla="*/ 3925226 w 3925226"/>
              <a:gd name="connsiteY8" fmla="*/ 0 h 1934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25226" h="1934799" extrusionOk="0">
                <a:moveTo>
                  <a:pt x="0" y="1751172"/>
                </a:moveTo>
                <a:cubicBezTo>
                  <a:pt x="83817" y="1329980"/>
                  <a:pt x="169367" y="947463"/>
                  <a:pt x="369204" y="799917"/>
                </a:cubicBezTo>
                <a:cubicBezTo>
                  <a:pt x="550485" y="670670"/>
                  <a:pt x="792806" y="796645"/>
                  <a:pt x="971590" y="951254"/>
                </a:cubicBezTo>
                <a:cubicBezTo>
                  <a:pt x="1120255" y="1125475"/>
                  <a:pt x="1219063" y="1595811"/>
                  <a:pt x="1379657" y="1729553"/>
                </a:cubicBezTo>
                <a:cubicBezTo>
                  <a:pt x="1508331" y="1877046"/>
                  <a:pt x="1729510" y="1966896"/>
                  <a:pt x="1904316" y="1924128"/>
                </a:cubicBezTo>
                <a:cubicBezTo>
                  <a:pt x="2095458" y="1885652"/>
                  <a:pt x="2267726" y="1702030"/>
                  <a:pt x="2467840" y="1491738"/>
                </a:cubicBezTo>
                <a:cubicBezTo>
                  <a:pt x="2638708" y="1239656"/>
                  <a:pt x="2942012" y="722722"/>
                  <a:pt x="3206249" y="454008"/>
                </a:cubicBezTo>
                <a:cubicBezTo>
                  <a:pt x="3449146" y="205384"/>
                  <a:pt x="3925226" y="0"/>
                  <a:pt x="3925226" y="0"/>
                </a:cubicBezTo>
                <a:lnTo>
                  <a:pt x="3925226" y="0"/>
                </a:lnTo>
              </a:path>
            </a:pathLst>
          </a:custGeom>
          <a:noFill/>
          <a:ln w="381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252546"/>
                      <a:gd name="connsiteY0" fmla="*/ 903249 h 997963"/>
                      <a:gd name="connsiteX1" fmla="*/ 211873 w 2252546"/>
                      <a:gd name="connsiteY1" fmla="*/ 412595 h 997963"/>
                      <a:gd name="connsiteX2" fmla="*/ 557561 w 2252546"/>
                      <a:gd name="connsiteY2" fmla="*/ 490654 h 997963"/>
                      <a:gd name="connsiteX3" fmla="*/ 791736 w 2252546"/>
                      <a:gd name="connsiteY3" fmla="*/ 892098 h 997963"/>
                      <a:gd name="connsiteX4" fmla="*/ 1092819 w 2252546"/>
                      <a:gd name="connsiteY4" fmla="*/ 992459 h 997963"/>
                      <a:gd name="connsiteX5" fmla="*/ 1416205 w 2252546"/>
                      <a:gd name="connsiteY5" fmla="*/ 769434 h 997963"/>
                      <a:gd name="connsiteX6" fmla="*/ 1839951 w 2252546"/>
                      <a:gd name="connsiteY6" fmla="*/ 234176 h 997963"/>
                      <a:gd name="connsiteX7" fmla="*/ 2252546 w 2252546"/>
                      <a:gd name="connsiteY7" fmla="*/ 0 h 997963"/>
                      <a:gd name="connsiteX8" fmla="*/ 2252546 w 2252546"/>
                      <a:gd name="connsiteY8" fmla="*/ 0 h 997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252546" h="997963">
                        <a:moveTo>
                          <a:pt x="0" y="903249"/>
                        </a:moveTo>
                        <a:cubicBezTo>
                          <a:pt x="59473" y="692305"/>
                          <a:pt x="118946" y="481361"/>
                          <a:pt x="211873" y="412595"/>
                        </a:cubicBezTo>
                        <a:cubicBezTo>
                          <a:pt x="304800" y="343829"/>
                          <a:pt x="460917" y="410737"/>
                          <a:pt x="557561" y="490654"/>
                        </a:cubicBezTo>
                        <a:cubicBezTo>
                          <a:pt x="654205" y="570571"/>
                          <a:pt x="702526" y="808464"/>
                          <a:pt x="791736" y="892098"/>
                        </a:cubicBezTo>
                        <a:cubicBezTo>
                          <a:pt x="880946" y="975732"/>
                          <a:pt x="988741" y="1012903"/>
                          <a:pt x="1092819" y="992459"/>
                        </a:cubicBezTo>
                        <a:cubicBezTo>
                          <a:pt x="1196897" y="972015"/>
                          <a:pt x="1291683" y="895814"/>
                          <a:pt x="1416205" y="769434"/>
                        </a:cubicBezTo>
                        <a:cubicBezTo>
                          <a:pt x="1540727" y="643054"/>
                          <a:pt x="1700561" y="362415"/>
                          <a:pt x="1839951" y="234176"/>
                        </a:cubicBezTo>
                        <a:cubicBezTo>
                          <a:pt x="1979341" y="105937"/>
                          <a:pt x="2252546" y="0"/>
                          <a:pt x="2252546" y="0"/>
                        </a:cubicBezTo>
                        <a:lnTo>
                          <a:pt x="2252546" y="0"/>
                        </a:ln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2F7CF5-A133-0649-BFBA-84E78B863BD6}"/>
                  </a:ext>
                </a:extLst>
              </p:cNvPr>
              <p:cNvSpPr txBox="1"/>
              <p:nvPr/>
            </p:nvSpPr>
            <p:spPr>
              <a:xfrm>
                <a:off x="3839612" y="2553985"/>
                <a:ext cx="183995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2F7CF5-A133-0649-BFBA-84E78B863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612" y="2553985"/>
                <a:ext cx="1839952" cy="276999"/>
              </a:xfrm>
              <a:prstGeom prst="rect">
                <a:avLst/>
              </a:prstGeom>
              <a:blipFill>
                <a:blip r:embed="rId3"/>
                <a:stretch>
                  <a:fillRect t="-4545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35EB981-51CE-514F-A455-AE7C7DFB221A}"/>
              </a:ext>
            </a:extLst>
          </p:cNvPr>
          <p:cNvCxnSpPr/>
          <p:nvPr/>
        </p:nvCxnSpPr>
        <p:spPr>
          <a:xfrm>
            <a:off x="1349297" y="3659216"/>
            <a:ext cx="0" cy="15625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B0FBDE0-A752-CC4A-9E98-44C47596FEE9}"/>
              </a:ext>
            </a:extLst>
          </p:cNvPr>
          <p:cNvCxnSpPr>
            <a:cxnSpLocks/>
          </p:cNvCxnSpPr>
          <p:nvPr/>
        </p:nvCxnSpPr>
        <p:spPr>
          <a:xfrm>
            <a:off x="3724507" y="3502529"/>
            <a:ext cx="0" cy="17191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39EDDBE-A2C6-0644-87DF-4BADCA0D63FD}"/>
                  </a:ext>
                </a:extLst>
              </p:cNvPr>
              <p:cNvSpPr txBox="1"/>
              <p:nvPr/>
            </p:nvSpPr>
            <p:spPr>
              <a:xfrm>
                <a:off x="1187830" y="5278046"/>
                <a:ext cx="31618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39EDDBE-A2C6-0644-87DF-4BADCA0D6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830" y="5278046"/>
                <a:ext cx="316187" cy="2154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A9ACA6A-81CC-8D41-B099-05C974BEB461}"/>
                  </a:ext>
                </a:extLst>
              </p:cNvPr>
              <p:cNvSpPr txBox="1"/>
              <p:nvPr/>
            </p:nvSpPr>
            <p:spPr>
              <a:xfrm>
                <a:off x="3555481" y="5266474"/>
                <a:ext cx="31618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A9ACA6A-81CC-8D41-B099-05C974BEB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481" y="5266474"/>
                <a:ext cx="316187" cy="215444"/>
              </a:xfrm>
              <a:prstGeom prst="rect">
                <a:avLst/>
              </a:prstGeom>
              <a:blipFill>
                <a:blip r:embed="rId5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9C835E-5E47-1A46-9D39-0ADB597282B5}"/>
                  </a:ext>
                </a:extLst>
              </p:cNvPr>
              <p:cNvSpPr txBox="1"/>
              <p:nvPr/>
            </p:nvSpPr>
            <p:spPr>
              <a:xfrm>
                <a:off x="6254025" y="2539009"/>
                <a:ext cx="4627164" cy="1493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9C835E-5E47-1A46-9D39-0ADB59728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025" y="2539009"/>
                <a:ext cx="4627164" cy="1493870"/>
              </a:xfrm>
              <a:prstGeom prst="rect">
                <a:avLst/>
              </a:prstGeom>
              <a:blipFill>
                <a:blip r:embed="rId6"/>
                <a:stretch>
                  <a:fillRect l="-35342" t="-153390" r="-34795" b="-228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92BE3B3-2C93-E64D-9F61-6B637AD9327C}"/>
                  </a:ext>
                </a:extLst>
              </p:cNvPr>
              <p:cNvSpPr/>
              <p:nvPr/>
            </p:nvSpPr>
            <p:spPr>
              <a:xfrm>
                <a:off x="6019306" y="4285116"/>
                <a:ext cx="4933530" cy="10257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92BE3B3-2C93-E64D-9F61-6B637AD932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306" y="4285116"/>
                <a:ext cx="4933530" cy="1025730"/>
              </a:xfrm>
              <a:prstGeom prst="rect">
                <a:avLst/>
              </a:prstGeom>
              <a:blipFill>
                <a:blip r:embed="rId7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8563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8E12F-5EF0-AD44-BB20-BCDC44BD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Integral</a:t>
            </a:r>
          </a:p>
        </p:txBody>
      </p:sp>
      <p:pic>
        <p:nvPicPr>
          <p:cNvPr id="7170" name="Picture 2" descr="Area of a Region Bounded by Curves">
            <a:extLst>
              <a:ext uri="{FF2B5EF4-FFF2-40B4-BE49-F238E27FC236}">
                <a16:creationId xmlns:a16="http://schemas.microsoft.com/office/drawing/2014/main" id="{21E19DAA-30DD-7645-B5F5-9D5A2F07B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64" y="2209799"/>
            <a:ext cx="4912480" cy="359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F45CFEF-114B-CE43-ABFB-C8DB8F853BDA}"/>
                  </a:ext>
                </a:extLst>
              </p:cNvPr>
              <p:cNvSpPr/>
              <p:nvPr/>
            </p:nvSpPr>
            <p:spPr>
              <a:xfrm>
                <a:off x="6324968" y="2216360"/>
                <a:ext cx="3772892" cy="12126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F45CFEF-114B-CE43-ABFB-C8DB8F853B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968" y="2216360"/>
                <a:ext cx="3772892" cy="1212640"/>
              </a:xfrm>
              <a:prstGeom prst="rect">
                <a:avLst/>
              </a:prstGeom>
              <a:blipFill>
                <a:blip r:embed="rId3"/>
                <a:stretch>
                  <a:fillRect l="-15488" t="-109278" b="-168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2407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C2419-CC9F-DC47-BC64-9687919B5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Integral</a:t>
            </a:r>
          </a:p>
        </p:txBody>
      </p:sp>
      <p:pic>
        <p:nvPicPr>
          <p:cNvPr id="8194" name="Picture 2" descr="Calculus I - Area Between Curves">
            <a:extLst>
              <a:ext uri="{FF2B5EF4-FFF2-40B4-BE49-F238E27FC236}">
                <a16:creationId xmlns:a16="http://schemas.microsoft.com/office/drawing/2014/main" id="{5272EA0B-9C53-724C-987C-25D7A5CA0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61" y="1963078"/>
            <a:ext cx="3810000" cy="387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405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C2419-CC9F-DC47-BC64-9687919B5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Integral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DE62AD9-F61B-5745-BE6E-50F4536D2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0" y="1530890"/>
            <a:ext cx="5853771" cy="496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516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D884B-D7CB-3D4A-87E8-A03865CC1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Improper Integral/Integral </a:t>
            </a:r>
            <a:r>
              <a:rPr lang="en-US" dirty="0" err="1"/>
              <a:t>Infinit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FCF0CE-1D4F-534E-8813-65860869F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42" y="1646221"/>
            <a:ext cx="4672110" cy="35655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A36292A-76A5-CF43-885A-7D6D6D512676}"/>
                  </a:ext>
                </a:extLst>
              </p:cNvPr>
              <p:cNvSpPr/>
              <p:nvPr/>
            </p:nvSpPr>
            <p:spPr>
              <a:xfrm>
                <a:off x="4797253" y="1947925"/>
                <a:ext cx="1399486" cy="10243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brk m:alnAt="24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A36292A-76A5-CF43-885A-7D6D6D5126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253" y="1947925"/>
                <a:ext cx="1399486" cy="1024383"/>
              </a:xfrm>
              <a:prstGeom prst="rect">
                <a:avLst/>
              </a:prstGeom>
              <a:blipFill>
                <a:blip r:embed="rId4"/>
                <a:stretch>
                  <a:fillRect l="-60714" t="-104878" b="-16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BCC959C-D6FC-E747-9D0C-A7F42DFE5D0F}"/>
                  </a:ext>
                </a:extLst>
              </p:cNvPr>
              <p:cNvSpPr/>
              <p:nvPr/>
            </p:nvSpPr>
            <p:spPr>
              <a:xfrm>
                <a:off x="7168125" y="1947925"/>
                <a:ext cx="1329851" cy="10243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BCC959C-D6FC-E747-9D0C-A7F42DFE5D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8125" y="1947925"/>
                <a:ext cx="1329851" cy="1024383"/>
              </a:xfrm>
              <a:prstGeom prst="rect">
                <a:avLst/>
              </a:prstGeom>
              <a:blipFill>
                <a:blip r:embed="rId5"/>
                <a:stretch>
                  <a:fillRect l="-71698" t="-108537" b="-160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653710F-B17F-E540-8BAC-4161FF472D09}"/>
                  </a:ext>
                </a:extLst>
              </p:cNvPr>
              <p:cNvSpPr/>
              <p:nvPr/>
            </p:nvSpPr>
            <p:spPr>
              <a:xfrm>
                <a:off x="9469363" y="1914659"/>
                <a:ext cx="1425903" cy="9919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653710F-B17F-E540-8BAC-4161FF472D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9363" y="1914659"/>
                <a:ext cx="1425903" cy="991938"/>
              </a:xfrm>
              <a:prstGeom prst="rect">
                <a:avLst/>
              </a:prstGeom>
              <a:blipFill>
                <a:blip r:embed="rId6"/>
                <a:stretch>
                  <a:fillRect l="-60177" t="-112658" b="-1708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21744698-BE25-0B4D-B350-27CDB6FE992B}"/>
              </a:ext>
            </a:extLst>
          </p:cNvPr>
          <p:cNvSpPr/>
          <p:nvPr/>
        </p:nvSpPr>
        <p:spPr>
          <a:xfrm>
            <a:off x="6363594" y="2275450"/>
            <a:ext cx="669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atau</a:t>
            </a:r>
            <a:endParaRPr lang="en-US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983AEC-4E93-A14F-9622-D67BBBBA40F9}"/>
              </a:ext>
            </a:extLst>
          </p:cNvPr>
          <p:cNvSpPr/>
          <p:nvPr/>
        </p:nvSpPr>
        <p:spPr>
          <a:xfrm>
            <a:off x="8648802" y="2275450"/>
            <a:ext cx="669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atau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80750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4A85001-5154-EC47-A203-77740FC4DFB7}"/>
              </a:ext>
            </a:extLst>
          </p:cNvPr>
          <p:cNvSpPr/>
          <p:nvPr/>
        </p:nvSpPr>
        <p:spPr>
          <a:xfrm>
            <a:off x="130627" y="202977"/>
            <a:ext cx="86230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Oleh </a:t>
            </a:r>
            <a:r>
              <a:rPr lang="en-US" sz="2000" dirty="0" err="1"/>
              <a:t>sebab</a:t>
            </a:r>
            <a:r>
              <a:rPr lang="en-US" sz="2000" dirty="0"/>
              <a:t> </a:t>
            </a:r>
            <a:r>
              <a:rPr lang="en-US" sz="2000" dirty="0" err="1"/>
              <a:t>mempelajari</a:t>
            </a:r>
            <a:r>
              <a:rPr lang="en-US" sz="2000" dirty="0"/>
              <a:t> </a:t>
            </a:r>
            <a:r>
              <a:rPr lang="en-US" sz="2000" dirty="0" err="1"/>
              <a:t>suatu</a:t>
            </a:r>
            <a:r>
              <a:rPr lang="en-US" sz="2000" dirty="0"/>
              <a:t> yang </a:t>
            </a:r>
            <a:r>
              <a:rPr lang="en-US" sz="2000" dirty="0" err="1"/>
              <a:t>kontinu</a:t>
            </a:r>
            <a:r>
              <a:rPr lang="en-US" sz="2000" dirty="0"/>
              <a:t>, </a:t>
            </a:r>
            <a:r>
              <a:rPr lang="en-US" sz="2000" dirty="0" err="1"/>
              <a:t>maka</a:t>
            </a:r>
            <a:r>
              <a:rPr lang="en-US" sz="2000" dirty="0"/>
              <a:t> </a:t>
            </a:r>
            <a:r>
              <a:rPr lang="en-US" sz="2000" dirty="0" err="1"/>
              <a:t>muncul</a:t>
            </a:r>
            <a:r>
              <a:rPr lang="en-US" sz="2000" dirty="0"/>
              <a:t> </a:t>
            </a:r>
            <a:r>
              <a:rPr lang="en-US" sz="2000" dirty="0" err="1"/>
              <a:t>konsep</a:t>
            </a:r>
            <a:r>
              <a:rPr lang="en-US" sz="2000" dirty="0"/>
              <a:t> limit.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100DA1F-7777-4948-8E15-4AC64BB0CDB0}"/>
                  </a:ext>
                </a:extLst>
              </p:cNvPr>
              <p:cNvSpPr/>
              <p:nvPr/>
            </p:nvSpPr>
            <p:spPr>
              <a:xfrm>
                <a:off x="237658" y="836304"/>
                <a:ext cx="4490140" cy="5724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/>
                  <a:t>Misal </a:t>
                </a:r>
                <a:r>
                  <a:rPr lang="en-US" sz="2000" dirty="0" err="1"/>
                  <a:t>tinjau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suatu</a:t>
                </a:r>
                <a:r>
                  <a:rPr lang="en-US" sz="2000" dirty="0"/>
                  <a:t> </a:t>
                </a:r>
                <a:r>
                  <a:rPr lang="en-US" sz="2000" dirty="0" err="1"/>
                  <a:t>fungsi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100DA1F-7777-4948-8E15-4AC64BB0C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58" y="836304"/>
                <a:ext cx="4490140" cy="572401"/>
              </a:xfrm>
              <a:prstGeom prst="rect">
                <a:avLst/>
              </a:prstGeom>
              <a:blipFill>
                <a:blip r:embed="rId3"/>
                <a:stretch>
                  <a:fillRect l="-140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49C4582D-F76E-1F4A-89D6-A2202C660819}"/>
              </a:ext>
            </a:extLst>
          </p:cNvPr>
          <p:cNvSpPr/>
          <p:nvPr/>
        </p:nvSpPr>
        <p:spPr>
          <a:xfrm>
            <a:off x="4887717" y="922449"/>
            <a:ext cx="4978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Kita ingin mencari nilai </a:t>
            </a:r>
            <a:r>
              <a:rPr lang="en-US" sz="2000" i="1" dirty="0"/>
              <a:t>f</a:t>
            </a:r>
            <a:r>
              <a:rPr lang="en-US" sz="2000" dirty="0"/>
              <a:t>(</a:t>
            </a:r>
            <a:r>
              <a:rPr lang="en-US" sz="2000" i="1" dirty="0"/>
              <a:t>x</a:t>
            </a:r>
            <a:r>
              <a:rPr lang="en-US" sz="2000" dirty="0"/>
              <a:t>) untuk x=1, </a:t>
            </a:r>
            <a:r>
              <a:rPr lang="en-US" sz="2000" i="1" dirty="0"/>
              <a:t>f</a:t>
            </a:r>
            <a:r>
              <a:rPr lang="en-US" sz="2000" dirty="0"/>
              <a:t>(1)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BE6B535-56C6-ED43-9DC5-F7BA60F5B171}"/>
                  </a:ext>
                </a:extLst>
              </p:cNvPr>
              <p:cNvSpPr/>
              <p:nvPr/>
            </p:nvSpPr>
            <p:spPr>
              <a:xfrm>
                <a:off x="3892726" y="1557663"/>
                <a:ext cx="2488182" cy="7099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BE6B535-56C6-ED43-9DC5-F7BA60F5B1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726" y="1557663"/>
                <a:ext cx="2488182" cy="709938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77E80F6-3CCD-6045-8D6C-85CF0636DF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451731"/>
              </p:ext>
            </p:extLst>
          </p:nvPr>
        </p:nvGraphicFramePr>
        <p:xfrm>
          <a:off x="2482728" y="3252249"/>
          <a:ext cx="2645922" cy="2560320"/>
        </p:xfrm>
        <a:graphic>
          <a:graphicData uri="http://schemas.openxmlformats.org/drawingml/2006/table">
            <a:tbl>
              <a:tblPr/>
              <a:tblGrid>
                <a:gridCol w="1047121">
                  <a:extLst>
                    <a:ext uri="{9D8B030D-6E8A-4147-A177-3AD203B41FA5}">
                      <a16:colId xmlns:a16="http://schemas.microsoft.com/office/drawing/2014/main" val="1505659924"/>
                    </a:ext>
                  </a:extLst>
                </a:gridCol>
                <a:gridCol w="1598801">
                  <a:extLst>
                    <a:ext uri="{9D8B030D-6E8A-4147-A177-3AD203B41FA5}">
                      <a16:colId xmlns:a16="http://schemas.microsoft.com/office/drawing/2014/main" val="1082680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effectLst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b="0" i="1" dirty="0">
                          <a:effectLst/>
                        </a:rPr>
                        <a:t>(x</a:t>
                      </a:r>
                      <a:r>
                        <a:rPr lang="en-ID" b="0" i="1" baseline="30000" dirty="0">
                          <a:effectLst/>
                        </a:rPr>
                        <a:t>2</a:t>
                      </a:r>
                      <a:r>
                        <a:rPr lang="en-ID" b="0" i="1" dirty="0">
                          <a:effectLst/>
                        </a:rPr>
                        <a:t> − 1)</a:t>
                      </a:r>
                      <a:r>
                        <a:rPr lang="en-ID" b="0" dirty="0">
                          <a:effectLst/>
                        </a:rPr>
                        <a:t>(x − 1)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9790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effectLst/>
                        </a:rPr>
                        <a:t>0.5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effectLst/>
                        </a:rPr>
                        <a:t>1.50000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7147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effectLst/>
                        </a:rPr>
                        <a:t>0.9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effectLst/>
                        </a:rPr>
                        <a:t>1.90000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25150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effectLst/>
                        </a:rPr>
                        <a:t>0.99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effectLst/>
                        </a:rPr>
                        <a:t>1.99000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6244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effectLst/>
                        </a:rPr>
                        <a:t>0.999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effectLst/>
                        </a:rPr>
                        <a:t>1.99900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13119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effectLst/>
                        </a:rPr>
                        <a:t>0.9999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effectLst/>
                        </a:rPr>
                        <a:t>1.99990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569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effectLst/>
                        </a:rPr>
                        <a:t>0.99999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effectLst/>
                        </a:rPr>
                        <a:t>1.99999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5068786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8E3C0212-2F8B-524F-971F-2BA0EF43B298}"/>
              </a:ext>
            </a:extLst>
          </p:cNvPr>
          <p:cNvSpPr/>
          <p:nvPr/>
        </p:nvSpPr>
        <p:spPr>
          <a:xfrm>
            <a:off x="237658" y="2416559"/>
            <a:ext cx="52713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Kadangkala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menghitung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f(x)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x </a:t>
            </a:r>
            <a:r>
              <a:rPr lang="en-US" dirty="0" err="1"/>
              <a:t>tertentu</a:t>
            </a:r>
            <a:r>
              <a:rPr lang="en-US" dirty="0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5A5920-6866-C04A-BA41-1D1BE9CFF882}"/>
              </a:ext>
            </a:extLst>
          </p:cNvPr>
          <p:cNvSpPr/>
          <p:nvPr/>
        </p:nvSpPr>
        <p:spPr>
          <a:xfrm>
            <a:off x="390765" y="3427572"/>
            <a:ext cx="17093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Kita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dirty="0" err="1"/>
              <a:t>bilangan</a:t>
            </a:r>
            <a:r>
              <a:rPr lang="en-US" dirty="0"/>
              <a:t> yang </a:t>
            </a:r>
            <a:r>
              <a:rPr lang="en-US" dirty="0" err="1"/>
              <a:t>mendekati</a:t>
            </a:r>
            <a:r>
              <a:rPr lang="en-US" dirty="0"/>
              <a:t>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5C43AB-962B-3E4C-9701-FA28F388F6A1}"/>
              </a:ext>
            </a:extLst>
          </p:cNvPr>
          <p:cNvSpPr/>
          <p:nvPr/>
        </p:nvSpPr>
        <p:spPr>
          <a:xfrm>
            <a:off x="5306542" y="3165144"/>
            <a:ext cx="58478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x </a:t>
            </a:r>
            <a:r>
              <a:rPr lang="en-US" dirty="0" err="1"/>
              <a:t>makin</a:t>
            </a:r>
            <a:r>
              <a:rPr lang="en-US" dirty="0"/>
              <a:t> </a:t>
            </a:r>
            <a:r>
              <a:rPr lang="en-US" dirty="0" err="1"/>
              <a:t>mendekati</a:t>
            </a:r>
            <a:r>
              <a:rPr lang="en-US" dirty="0"/>
              <a:t> 1, f(x) </a:t>
            </a:r>
            <a:r>
              <a:rPr lang="en-US" dirty="0" err="1"/>
              <a:t>mendekati</a:t>
            </a:r>
            <a:r>
              <a:rPr lang="en-US" dirty="0"/>
              <a:t> 2,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matematis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ditulis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29103F-649D-BB4E-8E5E-C4A44F93726F}"/>
                  </a:ext>
                </a:extLst>
              </p:cNvPr>
              <p:cNvSpPr txBox="1"/>
              <p:nvPr/>
            </p:nvSpPr>
            <p:spPr>
              <a:xfrm>
                <a:off x="7084355" y="3901753"/>
                <a:ext cx="1707455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→1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29103F-649D-BB4E-8E5E-C4A44F937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355" y="3901753"/>
                <a:ext cx="1707455" cy="555793"/>
              </a:xfrm>
              <a:prstGeom prst="rect">
                <a:avLst/>
              </a:prstGeom>
              <a:blipFill>
                <a:blip r:embed="rId5"/>
                <a:stretch>
                  <a:fillRect l="-2206" r="-2206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Discontinuous Functions: Properties &amp;amp; Examples - Video &amp;amp; Lesson Transcript  | Study.com">
            <a:extLst>
              <a:ext uri="{FF2B5EF4-FFF2-40B4-BE49-F238E27FC236}">
                <a16:creationId xmlns:a16="http://schemas.microsoft.com/office/drawing/2014/main" id="{B33DE676-CAC2-3545-A447-1074479FB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106" y="4665573"/>
            <a:ext cx="3684166" cy="19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998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FF5FC-2BD1-544F-9AFC-2DFE806AD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Turunan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4A469C-B82F-B14B-B110-59A5E154000F}"/>
              </a:ext>
            </a:extLst>
          </p:cNvPr>
          <p:cNvSpPr/>
          <p:nvPr/>
        </p:nvSpPr>
        <p:spPr>
          <a:xfrm>
            <a:off x="156516" y="1506022"/>
            <a:ext cx="5857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turunan</a:t>
            </a:r>
            <a:r>
              <a:rPr lang="en-US" dirty="0"/>
              <a:t> </a:t>
            </a:r>
            <a:r>
              <a:rPr lang="en-US" dirty="0" err="1"/>
              <a:t>berawal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kemiringan</a:t>
            </a:r>
            <a:r>
              <a:rPr lang="en-US" dirty="0"/>
              <a:t> garis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33C0414-0149-D847-B77D-AC3EADD7BF2B}"/>
              </a:ext>
            </a:extLst>
          </p:cNvPr>
          <p:cNvCxnSpPr/>
          <p:nvPr/>
        </p:nvCxnSpPr>
        <p:spPr>
          <a:xfrm flipV="1">
            <a:off x="568712" y="2107580"/>
            <a:ext cx="0" cy="14496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9829878-8FF9-2A4B-A94B-E8183CD520F0}"/>
              </a:ext>
            </a:extLst>
          </p:cNvPr>
          <p:cNvCxnSpPr>
            <a:cxnSpLocks/>
          </p:cNvCxnSpPr>
          <p:nvPr/>
        </p:nvCxnSpPr>
        <p:spPr>
          <a:xfrm flipV="1">
            <a:off x="568712" y="3557239"/>
            <a:ext cx="157603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9E86C3B-7F8B-8C45-92C0-25841895124C}"/>
              </a:ext>
            </a:extLst>
          </p:cNvPr>
          <p:cNvSpPr/>
          <p:nvPr/>
        </p:nvSpPr>
        <p:spPr>
          <a:xfrm>
            <a:off x="2070166" y="3372573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CCDEB4-4ABE-4A49-B270-5ADB843A74AD}"/>
              </a:ext>
            </a:extLst>
          </p:cNvPr>
          <p:cNvSpPr/>
          <p:nvPr/>
        </p:nvSpPr>
        <p:spPr>
          <a:xfrm>
            <a:off x="271836" y="1897656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F9B478C-C9DE-4744-B309-A879AE19748F}"/>
              </a:ext>
            </a:extLst>
          </p:cNvPr>
          <p:cNvCxnSpPr/>
          <p:nvPr/>
        </p:nvCxnSpPr>
        <p:spPr>
          <a:xfrm>
            <a:off x="271836" y="2375210"/>
            <a:ext cx="1445452" cy="155001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435D3D-9409-8542-81FB-32449EB90DCC}"/>
                  </a:ext>
                </a:extLst>
              </p:cNvPr>
              <p:cNvSpPr txBox="1"/>
              <p:nvPr/>
            </p:nvSpPr>
            <p:spPr>
              <a:xfrm>
                <a:off x="872779" y="2660677"/>
                <a:ext cx="12060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435D3D-9409-8542-81FB-32449EB90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779" y="2660677"/>
                <a:ext cx="1206099" cy="276999"/>
              </a:xfrm>
              <a:prstGeom prst="rect">
                <a:avLst/>
              </a:prstGeom>
              <a:blipFill>
                <a:blip r:embed="rId3"/>
                <a:stretch>
                  <a:fillRect l="-4167" r="-2083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05C1A9-9253-AE4B-BC3E-F05934665AED}"/>
                  </a:ext>
                </a:extLst>
              </p:cNvPr>
              <p:cNvSpPr txBox="1"/>
              <p:nvPr/>
            </p:nvSpPr>
            <p:spPr>
              <a:xfrm>
                <a:off x="2715321" y="2259607"/>
                <a:ext cx="1860830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05C1A9-9253-AE4B-BC3E-F05934665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321" y="2259607"/>
                <a:ext cx="1860830" cy="565732"/>
              </a:xfrm>
              <a:prstGeom prst="rect">
                <a:avLst/>
              </a:prstGeom>
              <a:blipFill>
                <a:blip r:embed="rId4"/>
                <a:stretch>
                  <a:fillRect l="-676" t="-666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15235EF8-6627-6E45-8079-81D8E0E15460}"/>
              </a:ext>
            </a:extLst>
          </p:cNvPr>
          <p:cNvSpPr/>
          <p:nvPr/>
        </p:nvSpPr>
        <p:spPr>
          <a:xfrm>
            <a:off x="5458521" y="2092921"/>
            <a:ext cx="53581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Kemiringan</a:t>
            </a:r>
            <a:r>
              <a:rPr lang="en-US" dirty="0"/>
              <a:t> garis/slope </a:t>
            </a:r>
            <a:r>
              <a:rPr lang="en-US" dirty="0" err="1"/>
              <a:t>mencirikan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 naik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turun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y </a:t>
            </a:r>
            <a:r>
              <a:rPr lang="en-US" dirty="0" err="1"/>
              <a:t>seiring</a:t>
            </a:r>
            <a:r>
              <a:rPr lang="en-US" dirty="0"/>
              <a:t> </a:t>
            </a:r>
            <a:r>
              <a:rPr lang="en-US" dirty="0" err="1"/>
              <a:t>bertambahnya</a:t>
            </a:r>
            <a:r>
              <a:rPr lang="en-US" dirty="0"/>
              <a:t> x. </a:t>
            </a:r>
            <a:r>
              <a:rPr lang="en-US" dirty="0" err="1"/>
              <a:t>Dengan</a:t>
            </a:r>
            <a:r>
              <a:rPr lang="en-US" dirty="0"/>
              <a:t> kata lain slope </a:t>
            </a:r>
            <a:r>
              <a:rPr lang="en-US" dirty="0" err="1"/>
              <a:t>menandakan</a:t>
            </a:r>
            <a:r>
              <a:rPr lang="en-US" dirty="0"/>
              <a:t> </a:t>
            </a:r>
            <a:r>
              <a:rPr lang="en-US" dirty="0" err="1"/>
              <a:t>seberapa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 </a:t>
            </a:r>
            <a:r>
              <a:rPr lang="en-US" dirty="0" err="1"/>
              <a:t>terjadi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1408AC3-86B7-E14C-B03F-98384EC21766}"/>
              </a:ext>
            </a:extLst>
          </p:cNvPr>
          <p:cNvCxnSpPr/>
          <p:nvPr/>
        </p:nvCxnSpPr>
        <p:spPr>
          <a:xfrm flipV="1">
            <a:off x="568712" y="4760962"/>
            <a:ext cx="0" cy="14496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95A5DBB-7268-744F-99CF-20A20C1D20D5}"/>
              </a:ext>
            </a:extLst>
          </p:cNvPr>
          <p:cNvCxnSpPr>
            <a:cxnSpLocks/>
          </p:cNvCxnSpPr>
          <p:nvPr/>
        </p:nvCxnSpPr>
        <p:spPr>
          <a:xfrm flipV="1">
            <a:off x="568712" y="6210621"/>
            <a:ext cx="157603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B1B7AC1-40B7-474A-B661-0250ED712A9E}"/>
              </a:ext>
            </a:extLst>
          </p:cNvPr>
          <p:cNvSpPr/>
          <p:nvPr/>
        </p:nvSpPr>
        <p:spPr>
          <a:xfrm>
            <a:off x="2070166" y="6025955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723313-2106-4449-B2A1-63BDB9516736}"/>
              </a:ext>
            </a:extLst>
          </p:cNvPr>
          <p:cNvSpPr/>
          <p:nvPr/>
        </p:nvSpPr>
        <p:spPr>
          <a:xfrm>
            <a:off x="271836" y="4551038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47755449-7E91-5D4E-84BF-6E98730041D2}"/>
              </a:ext>
            </a:extLst>
          </p:cNvPr>
          <p:cNvSpPr/>
          <p:nvPr/>
        </p:nvSpPr>
        <p:spPr>
          <a:xfrm>
            <a:off x="289932" y="5029200"/>
            <a:ext cx="2252546" cy="997963"/>
          </a:xfrm>
          <a:custGeom>
            <a:avLst/>
            <a:gdLst>
              <a:gd name="connsiteX0" fmla="*/ 0 w 2252546"/>
              <a:gd name="connsiteY0" fmla="*/ 903249 h 997963"/>
              <a:gd name="connsiteX1" fmla="*/ 211873 w 2252546"/>
              <a:gd name="connsiteY1" fmla="*/ 412595 h 997963"/>
              <a:gd name="connsiteX2" fmla="*/ 557561 w 2252546"/>
              <a:gd name="connsiteY2" fmla="*/ 490654 h 997963"/>
              <a:gd name="connsiteX3" fmla="*/ 791736 w 2252546"/>
              <a:gd name="connsiteY3" fmla="*/ 892098 h 997963"/>
              <a:gd name="connsiteX4" fmla="*/ 1092819 w 2252546"/>
              <a:gd name="connsiteY4" fmla="*/ 992459 h 997963"/>
              <a:gd name="connsiteX5" fmla="*/ 1416205 w 2252546"/>
              <a:gd name="connsiteY5" fmla="*/ 769434 h 997963"/>
              <a:gd name="connsiteX6" fmla="*/ 1839951 w 2252546"/>
              <a:gd name="connsiteY6" fmla="*/ 234176 h 997963"/>
              <a:gd name="connsiteX7" fmla="*/ 2252546 w 2252546"/>
              <a:gd name="connsiteY7" fmla="*/ 0 h 997963"/>
              <a:gd name="connsiteX8" fmla="*/ 2252546 w 2252546"/>
              <a:gd name="connsiteY8" fmla="*/ 0 h 99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2546" h="997963" extrusionOk="0">
                <a:moveTo>
                  <a:pt x="0" y="903249"/>
                </a:moveTo>
                <a:cubicBezTo>
                  <a:pt x="45929" y="683951"/>
                  <a:pt x="102552" y="487514"/>
                  <a:pt x="211873" y="412595"/>
                </a:cubicBezTo>
                <a:cubicBezTo>
                  <a:pt x="320526" y="347140"/>
                  <a:pt x="458473" y="410815"/>
                  <a:pt x="557561" y="490654"/>
                </a:cubicBezTo>
                <a:cubicBezTo>
                  <a:pt x="650614" y="574078"/>
                  <a:pt x="699968" y="822600"/>
                  <a:pt x="791736" y="892098"/>
                </a:cubicBezTo>
                <a:cubicBezTo>
                  <a:pt x="868060" y="968682"/>
                  <a:pt x="996740" y="1016725"/>
                  <a:pt x="1092819" y="992459"/>
                </a:cubicBezTo>
                <a:cubicBezTo>
                  <a:pt x="1206611" y="973167"/>
                  <a:pt x="1297284" y="884287"/>
                  <a:pt x="1416205" y="769434"/>
                </a:cubicBezTo>
                <a:cubicBezTo>
                  <a:pt x="1522657" y="640287"/>
                  <a:pt x="1678630" y="383063"/>
                  <a:pt x="1839951" y="234176"/>
                </a:cubicBezTo>
                <a:cubicBezTo>
                  <a:pt x="1979341" y="105936"/>
                  <a:pt x="2252546" y="0"/>
                  <a:pt x="2252546" y="0"/>
                </a:cubicBezTo>
                <a:lnTo>
                  <a:pt x="2252546" y="0"/>
                </a:lnTo>
              </a:path>
            </a:pathLst>
          </a:custGeom>
          <a:noFill/>
          <a:ln w="381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252546"/>
                      <a:gd name="connsiteY0" fmla="*/ 903249 h 997963"/>
                      <a:gd name="connsiteX1" fmla="*/ 211873 w 2252546"/>
                      <a:gd name="connsiteY1" fmla="*/ 412595 h 997963"/>
                      <a:gd name="connsiteX2" fmla="*/ 557561 w 2252546"/>
                      <a:gd name="connsiteY2" fmla="*/ 490654 h 997963"/>
                      <a:gd name="connsiteX3" fmla="*/ 791736 w 2252546"/>
                      <a:gd name="connsiteY3" fmla="*/ 892098 h 997963"/>
                      <a:gd name="connsiteX4" fmla="*/ 1092819 w 2252546"/>
                      <a:gd name="connsiteY4" fmla="*/ 992459 h 997963"/>
                      <a:gd name="connsiteX5" fmla="*/ 1416205 w 2252546"/>
                      <a:gd name="connsiteY5" fmla="*/ 769434 h 997963"/>
                      <a:gd name="connsiteX6" fmla="*/ 1839951 w 2252546"/>
                      <a:gd name="connsiteY6" fmla="*/ 234176 h 997963"/>
                      <a:gd name="connsiteX7" fmla="*/ 2252546 w 2252546"/>
                      <a:gd name="connsiteY7" fmla="*/ 0 h 997963"/>
                      <a:gd name="connsiteX8" fmla="*/ 2252546 w 2252546"/>
                      <a:gd name="connsiteY8" fmla="*/ 0 h 997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252546" h="997963">
                        <a:moveTo>
                          <a:pt x="0" y="903249"/>
                        </a:moveTo>
                        <a:cubicBezTo>
                          <a:pt x="59473" y="692305"/>
                          <a:pt x="118946" y="481361"/>
                          <a:pt x="211873" y="412595"/>
                        </a:cubicBezTo>
                        <a:cubicBezTo>
                          <a:pt x="304800" y="343829"/>
                          <a:pt x="460917" y="410737"/>
                          <a:pt x="557561" y="490654"/>
                        </a:cubicBezTo>
                        <a:cubicBezTo>
                          <a:pt x="654205" y="570571"/>
                          <a:pt x="702526" y="808464"/>
                          <a:pt x="791736" y="892098"/>
                        </a:cubicBezTo>
                        <a:cubicBezTo>
                          <a:pt x="880946" y="975732"/>
                          <a:pt x="988741" y="1012903"/>
                          <a:pt x="1092819" y="992459"/>
                        </a:cubicBezTo>
                        <a:cubicBezTo>
                          <a:pt x="1196897" y="972015"/>
                          <a:pt x="1291683" y="895814"/>
                          <a:pt x="1416205" y="769434"/>
                        </a:cubicBezTo>
                        <a:cubicBezTo>
                          <a:pt x="1540727" y="643054"/>
                          <a:pt x="1700561" y="362415"/>
                          <a:pt x="1839951" y="234176"/>
                        </a:cubicBezTo>
                        <a:cubicBezTo>
                          <a:pt x="1979341" y="105937"/>
                          <a:pt x="2252546" y="0"/>
                          <a:pt x="2252546" y="0"/>
                        </a:cubicBezTo>
                        <a:lnTo>
                          <a:pt x="2252546" y="0"/>
                        </a:ln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31D7CA-DFAE-804A-B0DA-4E52C8A70D26}"/>
              </a:ext>
            </a:extLst>
          </p:cNvPr>
          <p:cNvSpPr/>
          <p:nvPr/>
        </p:nvSpPr>
        <p:spPr>
          <a:xfrm>
            <a:off x="2715321" y="4258650"/>
            <a:ext cx="29442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Bagaimana</a:t>
            </a:r>
            <a:r>
              <a:rPr lang="en-US" sz="1600" dirty="0"/>
              <a:t> </a:t>
            </a:r>
            <a:r>
              <a:rPr lang="en-US" sz="1600" dirty="0" err="1"/>
              <a:t>perubahan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y </a:t>
            </a:r>
            <a:r>
              <a:rPr lang="en-US" sz="1600" dirty="0" err="1"/>
              <a:t>seiring</a:t>
            </a:r>
            <a:r>
              <a:rPr lang="en-US" sz="1600" dirty="0"/>
              <a:t> </a:t>
            </a:r>
            <a:r>
              <a:rPr lang="en-US" sz="1600" dirty="0" err="1"/>
              <a:t>bertambahnya</a:t>
            </a:r>
            <a:r>
              <a:rPr lang="en-US" sz="1600" dirty="0"/>
              <a:t> x?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4FF374B-E768-9349-905F-8C30360E5773}"/>
              </a:ext>
            </a:extLst>
          </p:cNvPr>
          <p:cNvSpPr/>
          <p:nvPr/>
        </p:nvSpPr>
        <p:spPr>
          <a:xfrm>
            <a:off x="5077522" y="548579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Agar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/</a:t>
            </a:r>
            <a:r>
              <a:rPr lang="en-US" dirty="0" err="1"/>
              <a:t>mengukur</a:t>
            </a:r>
            <a:r>
              <a:rPr lang="en-US" dirty="0"/>
              <a:t> </a:t>
            </a:r>
            <a:r>
              <a:rPr lang="en-US" dirty="0" err="1"/>
              <a:t>kemiringan</a:t>
            </a:r>
            <a:r>
              <a:rPr lang="en-US" dirty="0"/>
              <a:t> garis,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tinjau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daerah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kurva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6DD1C-0859-E14F-9456-4D86FA1D0E62}"/>
                  </a:ext>
                </a:extLst>
              </p:cNvPr>
              <p:cNvSpPr txBox="1"/>
              <p:nvPr/>
            </p:nvSpPr>
            <p:spPr>
              <a:xfrm>
                <a:off x="2240800" y="5175216"/>
                <a:ext cx="9490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6DD1C-0859-E14F-9456-4D86FA1D0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800" y="5175216"/>
                <a:ext cx="949042" cy="276999"/>
              </a:xfrm>
              <a:prstGeom prst="rect">
                <a:avLst/>
              </a:prstGeom>
              <a:blipFill>
                <a:blip r:embed="rId5"/>
                <a:stretch>
                  <a:fillRect l="-5263" r="-789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5022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FF5FC-2BD1-544F-9AFC-2DFE806AD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Turunan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1408AC3-86B7-E14C-B03F-98384EC21766}"/>
              </a:ext>
            </a:extLst>
          </p:cNvPr>
          <p:cNvCxnSpPr>
            <a:cxnSpLocks/>
          </p:cNvCxnSpPr>
          <p:nvPr/>
        </p:nvCxnSpPr>
        <p:spPr>
          <a:xfrm flipV="1">
            <a:off x="568711" y="1690689"/>
            <a:ext cx="0" cy="24129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95A5DBB-7268-744F-99CF-20A20C1D20D5}"/>
              </a:ext>
            </a:extLst>
          </p:cNvPr>
          <p:cNvCxnSpPr>
            <a:cxnSpLocks/>
          </p:cNvCxnSpPr>
          <p:nvPr/>
        </p:nvCxnSpPr>
        <p:spPr>
          <a:xfrm>
            <a:off x="568711" y="4103649"/>
            <a:ext cx="38360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B1B7AC1-40B7-474A-B661-0250ED712A9E}"/>
              </a:ext>
            </a:extLst>
          </p:cNvPr>
          <p:cNvSpPr/>
          <p:nvPr/>
        </p:nvSpPr>
        <p:spPr>
          <a:xfrm>
            <a:off x="4257784" y="4039254"/>
            <a:ext cx="3161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723313-2106-4449-B2A1-63BDB9516736}"/>
              </a:ext>
            </a:extLst>
          </p:cNvPr>
          <p:cNvSpPr/>
          <p:nvPr/>
        </p:nvSpPr>
        <p:spPr>
          <a:xfrm>
            <a:off x="294136" y="1506022"/>
            <a:ext cx="3303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47755449-7E91-5D4E-84BF-6E98730041D2}"/>
              </a:ext>
            </a:extLst>
          </p:cNvPr>
          <p:cNvSpPr/>
          <p:nvPr/>
        </p:nvSpPr>
        <p:spPr>
          <a:xfrm>
            <a:off x="156117" y="1745103"/>
            <a:ext cx="3925226" cy="1934799"/>
          </a:xfrm>
          <a:custGeom>
            <a:avLst/>
            <a:gdLst>
              <a:gd name="connsiteX0" fmla="*/ 0 w 3925226"/>
              <a:gd name="connsiteY0" fmla="*/ 1751172 h 1934799"/>
              <a:gd name="connsiteX1" fmla="*/ 369204 w 3925226"/>
              <a:gd name="connsiteY1" fmla="*/ 799917 h 1934799"/>
              <a:gd name="connsiteX2" fmla="*/ 971590 w 3925226"/>
              <a:gd name="connsiteY2" fmla="*/ 951254 h 1934799"/>
              <a:gd name="connsiteX3" fmla="*/ 1379657 w 3925226"/>
              <a:gd name="connsiteY3" fmla="*/ 1729553 h 1934799"/>
              <a:gd name="connsiteX4" fmla="*/ 1904316 w 3925226"/>
              <a:gd name="connsiteY4" fmla="*/ 1924128 h 1934799"/>
              <a:gd name="connsiteX5" fmla="*/ 2467840 w 3925226"/>
              <a:gd name="connsiteY5" fmla="*/ 1491738 h 1934799"/>
              <a:gd name="connsiteX6" fmla="*/ 3206249 w 3925226"/>
              <a:gd name="connsiteY6" fmla="*/ 454008 h 1934799"/>
              <a:gd name="connsiteX7" fmla="*/ 3925226 w 3925226"/>
              <a:gd name="connsiteY7" fmla="*/ 0 h 1934799"/>
              <a:gd name="connsiteX8" fmla="*/ 3925226 w 3925226"/>
              <a:gd name="connsiteY8" fmla="*/ 0 h 1934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25226" h="1934799" extrusionOk="0">
                <a:moveTo>
                  <a:pt x="0" y="1751172"/>
                </a:moveTo>
                <a:cubicBezTo>
                  <a:pt x="83817" y="1329980"/>
                  <a:pt x="169367" y="947463"/>
                  <a:pt x="369204" y="799917"/>
                </a:cubicBezTo>
                <a:cubicBezTo>
                  <a:pt x="550485" y="670670"/>
                  <a:pt x="792806" y="796645"/>
                  <a:pt x="971590" y="951254"/>
                </a:cubicBezTo>
                <a:cubicBezTo>
                  <a:pt x="1120255" y="1125475"/>
                  <a:pt x="1219063" y="1595811"/>
                  <a:pt x="1379657" y="1729553"/>
                </a:cubicBezTo>
                <a:cubicBezTo>
                  <a:pt x="1508331" y="1877046"/>
                  <a:pt x="1729510" y="1966896"/>
                  <a:pt x="1904316" y="1924128"/>
                </a:cubicBezTo>
                <a:cubicBezTo>
                  <a:pt x="2095458" y="1885652"/>
                  <a:pt x="2267726" y="1702030"/>
                  <a:pt x="2467840" y="1491738"/>
                </a:cubicBezTo>
                <a:cubicBezTo>
                  <a:pt x="2638708" y="1239656"/>
                  <a:pt x="2942012" y="722722"/>
                  <a:pt x="3206249" y="454008"/>
                </a:cubicBezTo>
                <a:cubicBezTo>
                  <a:pt x="3449146" y="205384"/>
                  <a:pt x="3925226" y="0"/>
                  <a:pt x="3925226" y="0"/>
                </a:cubicBezTo>
                <a:lnTo>
                  <a:pt x="3925226" y="0"/>
                </a:lnTo>
              </a:path>
            </a:pathLst>
          </a:custGeom>
          <a:noFill/>
          <a:ln w="381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252546"/>
                      <a:gd name="connsiteY0" fmla="*/ 903249 h 997963"/>
                      <a:gd name="connsiteX1" fmla="*/ 211873 w 2252546"/>
                      <a:gd name="connsiteY1" fmla="*/ 412595 h 997963"/>
                      <a:gd name="connsiteX2" fmla="*/ 557561 w 2252546"/>
                      <a:gd name="connsiteY2" fmla="*/ 490654 h 997963"/>
                      <a:gd name="connsiteX3" fmla="*/ 791736 w 2252546"/>
                      <a:gd name="connsiteY3" fmla="*/ 892098 h 997963"/>
                      <a:gd name="connsiteX4" fmla="*/ 1092819 w 2252546"/>
                      <a:gd name="connsiteY4" fmla="*/ 992459 h 997963"/>
                      <a:gd name="connsiteX5" fmla="*/ 1416205 w 2252546"/>
                      <a:gd name="connsiteY5" fmla="*/ 769434 h 997963"/>
                      <a:gd name="connsiteX6" fmla="*/ 1839951 w 2252546"/>
                      <a:gd name="connsiteY6" fmla="*/ 234176 h 997963"/>
                      <a:gd name="connsiteX7" fmla="*/ 2252546 w 2252546"/>
                      <a:gd name="connsiteY7" fmla="*/ 0 h 997963"/>
                      <a:gd name="connsiteX8" fmla="*/ 2252546 w 2252546"/>
                      <a:gd name="connsiteY8" fmla="*/ 0 h 997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252546" h="997963">
                        <a:moveTo>
                          <a:pt x="0" y="903249"/>
                        </a:moveTo>
                        <a:cubicBezTo>
                          <a:pt x="59473" y="692305"/>
                          <a:pt x="118946" y="481361"/>
                          <a:pt x="211873" y="412595"/>
                        </a:cubicBezTo>
                        <a:cubicBezTo>
                          <a:pt x="304800" y="343829"/>
                          <a:pt x="460917" y="410737"/>
                          <a:pt x="557561" y="490654"/>
                        </a:cubicBezTo>
                        <a:cubicBezTo>
                          <a:pt x="654205" y="570571"/>
                          <a:pt x="702526" y="808464"/>
                          <a:pt x="791736" y="892098"/>
                        </a:cubicBezTo>
                        <a:cubicBezTo>
                          <a:pt x="880946" y="975732"/>
                          <a:pt x="988741" y="1012903"/>
                          <a:pt x="1092819" y="992459"/>
                        </a:cubicBezTo>
                        <a:cubicBezTo>
                          <a:pt x="1196897" y="972015"/>
                          <a:pt x="1291683" y="895814"/>
                          <a:pt x="1416205" y="769434"/>
                        </a:cubicBezTo>
                        <a:cubicBezTo>
                          <a:pt x="1540727" y="643054"/>
                          <a:pt x="1700561" y="362415"/>
                          <a:pt x="1839951" y="234176"/>
                        </a:cubicBezTo>
                        <a:cubicBezTo>
                          <a:pt x="1979341" y="105937"/>
                          <a:pt x="2252546" y="0"/>
                          <a:pt x="2252546" y="0"/>
                        </a:cubicBezTo>
                        <a:lnTo>
                          <a:pt x="2252546" y="0"/>
                        </a:ln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6DD1C-0859-E14F-9456-4D86FA1D0E62}"/>
                  </a:ext>
                </a:extLst>
              </p:cNvPr>
              <p:cNvSpPr txBox="1"/>
              <p:nvPr/>
            </p:nvSpPr>
            <p:spPr>
              <a:xfrm>
                <a:off x="3337808" y="1435906"/>
                <a:ext cx="183995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6DD1C-0859-E14F-9456-4D86FA1D0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808" y="1435906"/>
                <a:ext cx="1839952" cy="276999"/>
              </a:xfrm>
              <a:prstGeom prst="rect">
                <a:avLst/>
              </a:prstGeom>
              <a:blipFill>
                <a:blip r:embed="rId3"/>
                <a:stretch>
                  <a:fillRect t="-4545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4BE688C-D286-C04E-A6B7-6BC9B0ABC4CB}"/>
                  </a:ext>
                </a:extLst>
              </p14:cNvPr>
              <p14:cNvContentPartPr/>
              <p14:nvPr/>
            </p14:nvContentPartPr>
            <p14:xfrm>
              <a:off x="3123360" y="2334600"/>
              <a:ext cx="147600" cy="17910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4BE688C-D286-C04E-A6B7-6BC9B0ABC4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14000" y="2325240"/>
                <a:ext cx="166320" cy="180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7BD2540-EB7E-E542-A090-BCB92BA6C650}"/>
                  </a:ext>
                </a:extLst>
              </p:cNvPr>
              <p:cNvSpPr txBox="1"/>
              <p:nvPr/>
            </p:nvSpPr>
            <p:spPr>
              <a:xfrm>
                <a:off x="2800961" y="4139568"/>
                <a:ext cx="792398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7BD2540-EB7E-E542-A090-BCB92BA6C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961" y="4139568"/>
                <a:ext cx="792398" cy="215444"/>
              </a:xfrm>
              <a:prstGeom prst="rect">
                <a:avLst/>
              </a:prstGeom>
              <a:blipFill>
                <a:blip r:embed="rId6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EB7C524-4233-D84F-BC2A-EFE05A84A037}"/>
              </a:ext>
            </a:extLst>
          </p:cNvPr>
          <p:cNvCxnSpPr/>
          <p:nvPr/>
        </p:nvCxnSpPr>
        <p:spPr>
          <a:xfrm>
            <a:off x="4415880" y="2897169"/>
            <a:ext cx="2207944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96E8B6F-6EA6-1C48-9447-30CF88D0D6B1}"/>
              </a:ext>
            </a:extLst>
          </p:cNvPr>
          <p:cNvCxnSpPr>
            <a:cxnSpLocks/>
          </p:cNvCxnSpPr>
          <p:nvPr/>
        </p:nvCxnSpPr>
        <p:spPr>
          <a:xfrm flipV="1">
            <a:off x="6993652" y="1652329"/>
            <a:ext cx="0" cy="24513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59D67E9-CBE3-1247-AFFE-3C9C93F99BF9}"/>
              </a:ext>
            </a:extLst>
          </p:cNvPr>
          <p:cNvCxnSpPr>
            <a:cxnSpLocks/>
          </p:cNvCxnSpPr>
          <p:nvPr/>
        </p:nvCxnSpPr>
        <p:spPr>
          <a:xfrm>
            <a:off x="6993652" y="4103649"/>
            <a:ext cx="32989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C08C233D-79D1-D140-A9EB-77A6EB77AC6B}"/>
              </a:ext>
            </a:extLst>
          </p:cNvPr>
          <p:cNvSpPr/>
          <p:nvPr/>
        </p:nvSpPr>
        <p:spPr>
          <a:xfrm>
            <a:off x="10292576" y="3909977"/>
            <a:ext cx="2968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5B6C76A-2906-0E4F-B281-C336F77A1E2C}"/>
              </a:ext>
            </a:extLst>
          </p:cNvPr>
          <p:cNvSpPr/>
          <p:nvPr/>
        </p:nvSpPr>
        <p:spPr>
          <a:xfrm>
            <a:off x="6717366" y="1652329"/>
            <a:ext cx="2968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9015648-0823-5148-A0E7-07DC1FA6903B}"/>
              </a:ext>
            </a:extLst>
          </p:cNvPr>
          <p:cNvCxnSpPr>
            <a:cxnSpLocks/>
          </p:cNvCxnSpPr>
          <p:nvPr/>
        </p:nvCxnSpPr>
        <p:spPr>
          <a:xfrm flipH="1">
            <a:off x="6717366" y="1573822"/>
            <a:ext cx="2828078" cy="189633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456A117-728A-D846-BE47-331135EEC9F3}"/>
              </a:ext>
            </a:extLst>
          </p:cNvPr>
          <p:cNvCxnSpPr>
            <a:cxnSpLocks/>
          </p:cNvCxnSpPr>
          <p:nvPr/>
        </p:nvCxnSpPr>
        <p:spPr>
          <a:xfrm>
            <a:off x="7783551" y="2765502"/>
            <a:ext cx="0" cy="136009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AF91817-870F-014D-99E3-2DE895F74AB5}"/>
              </a:ext>
            </a:extLst>
          </p:cNvPr>
          <p:cNvCxnSpPr>
            <a:cxnSpLocks/>
          </p:cNvCxnSpPr>
          <p:nvPr/>
        </p:nvCxnSpPr>
        <p:spPr>
          <a:xfrm>
            <a:off x="8772293" y="2110063"/>
            <a:ext cx="0" cy="199358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AC93F2F-1AA0-7C4F-9DF5-26F954ACD1BA}"/>
                  </a:ext>
                </a:extLst>
              </p:cNvPr>
              <p:cNvSpPr txBox="1"/>
              <p:nvPr/>
            </p:nvSpPr>
            <p:spPr>
              <a:xfrm>
                <a:off x="7629176" y="4114449"/>
                <a:ext cx="2983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AC93F2F-1AA0-7C4F-9DF5-26F954ACD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9176" y="4114449"/>
                <a:ext cx="298350" cy="276999"/>
              </a:xfrm>
              <a:prstGeom prst="rect">
                <a:avLst/>
              </a:prstGeom>
              <a:blipFill>
                <a:blip r:embed="rId7"/>
                <a:stretch>
                  <a:fillRect l="-833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CD367A0-6886-1548-8308-ABAF69CC851A}"/>
                  </a:ext>
                </a:extLst>
              </p:cNvPr>
              <p:cNvSpPr txBox="1"/>
              <p:nvPr/>
            </p:nvSpPr>
            <p:spPr>
              <a:xfrm>
                <a:off x="8643114" y="4115941"/>
                <a:ext cx="2939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CD367A0-6886-1548-8308-ABAF69CC8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3114" y="4115941"/>
                <a:ext cx="293927" cy="276999"/>
              </a:xfrm>
              <a:prstGeom prst="rect">
                <a:avLst/>
              </a:prstGeom>
              <a:blipFill>
                <a:blip r:embed="rId8"/>
                <a:stretch>
                  <a:fillRect l="-8333" r="-416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C2D88A7B-F5BF-3E40-9C25-DC7122B106BF}"/>
              </a:ext>
            </a:extLst>
          </p:cNvPr>
          <p:cNvSpPr/>
          <p:nvPr/>
        </p:nvSpPr>
        <p:spPr>
          <a:xfrm>
            <a:off x="7757484" y="2725085"/>
            <a:ext cx="64035" cy="7103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4ACC0A4-AF55-CD44-A6F4-498F559CD31C}"/>
              </a:ext>
            </a:extLst>
          </p:cNvPr>
          <p:cNvSpPr/>
          <p:nvPr/>
        </p:nvSpPr>
        <p:spPr>
          <a:xfrm>
            <a:off x="8738840" y="2074543"/>
            <a:ext cx="64035" cy="7103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81B54C4-0290-104B-AA7A-E45F88371D97}"/>
                  </a:ext>
                </a:extLst>
              </p:cNvPr>
              <p:cNvSpPr txBox="1"/>
              <p:nvPr/>
            </p:nvSpPr>
            <p:spPr>
              <a:xfrm>
                <a:off x="7269939" y="2393840"/>
                <a:ext cx="6240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81B54C4-0290-104B-AA7A-E45F88371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939" y="2393840"/>
                <a:ext cx="624082" cy="276999"/>
              </a:xfrm>
              <a:prstGeom prst="rect">
                <a:avLst/>
              </a:prstGeom>
              <a:blipFill>
                <a:blip r:embed="rId9"/>
                <a:stretch>
                  <a:fillRect l="-12000" r="-1200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20A0965-B45B-7847-9727-2C3DB636662D}"/>
                  </a:ext>
                </a:extLst>
              </p:cNvPr>
              <p:cNvSpPr txBox="1"/>
              <p:nvPr/>
            </p:nvSpPr>
            <p:spPr>
              <a:xfrm>
                <a:off x="8181976" y="1761335"/>
                <a:ext cx="6196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20A0965-B45B-7847-9727-2C3DB6366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976" y="1761335"/>
                <a:ext cx="619657" cy="276999"/>
              </a:xfrm>
              <a:prstGeom prst="rect">
                <a:avLst/>
              </a:prstGeom>
              <a:blipFill>
                <a:blip r:embed="rId10"/>
                <a:stretch>
                  <a:fillRect l="-14000" r="-1200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92F3ADD-7535-D648-B925-7A210EB7D332}"/>
                  </a:ext>
                </a:extLst>
              </p:cNvPr>
              <p:cNvSpPr txBox="1"/>
              <p:nvPr/>
            </p:nvSpPr>
            <p:spPr>
              <a:xfrm>
                <a:off x="8801633" y="1284092"/>
                <a:ext cx="183995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92F3ADD-7535-D648-B925-7A210EB7D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633" y="1284092"/>
                <a:ext cx="1839952" cy="276999"/>
              </a:xfrm>
              <a:prstGeom prst="rect">
                <a:avLst/>
              </a:prstGeom>
              <a:blipFill>
                <a:blip r:embed="rId11"/>
                <a:stretch>
                  <a:fillRect t="-4545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646DBA1-E89D-C040-B202-89EE99292DF8}"/>
                  </a:ext>
                </a:extLst>
              </p:cNvPr>
              <p:cNvSpPr txBox="1"/>
              <p:nvPr/>
            </p:nvSpPr>
            <p:spPr>
              <a:xfrm>
                <a:off x="4057663" y="4832333"/>
                <a:ext cx="2808141" cy="6381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646DBA1-E89D-C040-B202-89EE99292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663" y="4832333"/>
                <a:ext cx="2808141" cy="638188"/>
              </a:xfrm>
              <a:prstGeom prst="rect">
                <a:avLst/>
              </a:prstGeom>
              <a:blipFill>
                <a:blip r:embed="rId12"/>
                <a:stretch>
                  <a:fillRect l="-901" t="-3922" r="-2703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ight Brace 62">
            <a:extLst>
              <a:ext uri="{FF2B5EF4-FFF2-40B4-BE49-F238E27FC236}">
                <a16:creationId xmlns:a16="http://schemas.microsoft.com/office/drawing/2014/main" id="{15E493E9-004D-BB4B-9D13-84933A61A7B7}"/>
              </a:ext>
            </a:extLst>
          </p:cNvPr>
          <p:cNvSpPr/>
          <p:nvPr/>
        </p:nvSpPr>
        <p:spPr>
          <a:xfrm rot="5400000">
            <a:off x="8093936" y="4146861"/>
            <a:ext cx="373921" cy="98279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2FDFF078-A440-C84C-91A6-9822C17AB4F2}"/>
                  </a:ext>
                </a:extLst>
              </p:cNvPr>
              <p:cNvSpPr/>
              <p:nvPr/>
            </p:nvSpPr>
            <p:spPr>
              <a:xfrm>
                <a:off x="7581980" y="4737137"/>
                <a:ext cx="15645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2FDFF078-A440-C84C-91A6-9822C17AB4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980" y="4737137"/>
                <a:ext cx="156459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12CFC9E-9C56-4D42-9E76-35FD7775257E}"/>
                  </a:ext>
                </a:extLst>
              </p:cNvPr>
              <p:cNvSpPr txBox="1"/>
              <p:nvPr/>
            </p:nvSpPr>
            <p:spPr>
              <a:xfrm>
                <a:off x="3463552" y="5860905"/>
                <a:ext cx="4293932" cy="58625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12CFC9E-9C56-4D42-9E76-35FD77752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552" y="5860905"/>
                <a:ext cx="4293932" cy="586251"/>
              </a:xfrm>
              <a:prstGeom prst="rect">
                <a:avLst/>
              </a:prstGeom>
              <a:blipFill>
                <a:blip r:embed="rId14"/>
                <a:stretch>
                  <a:fillRect l="-294" t="-2041" r="-1176" b="-12245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8068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25DD6-18AD-3B45-BFA8-349EE8E5E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Turunan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C02AA1-7C9A-D843-B227-573876077757}"/>
              </a:ext>
            </a:extLst>
          </p:cNvPr>
          <p:cNvSpPr/>
          <p:nvPr/>
        </p:nvSpPr>
        <p:spPr>
          <a:xfrm>
            <a:off x="368390" y="1690688"/>
            <a:ext cx="4275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Rumus</a:t>
            </a:r>
            <a:r>
              <a:rPr lang="en-US" dirty="0"/>
              <a:t> </a:t>
            </a:r>
            <a:r>
              <a:rPr lang="en-US" dirty="0" err="1"/>
              <a:t>umum</a:t>
            </a:r>
            <a:r>
              <a:rPr lang="en-US" dirty="0"/>
              <a:t> </a:t>
            </a:r>
            <a:r>
              <a:rPr lang="en-US" dirty="0" err="1"/>
              <a:t>turunan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f(x):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3C7AC3B-2C8C-1642-942A-7E9D73B6340B}"/>
                  </a:ext>
                </a:extLst>
              </p:cNvPr>
              <p:cNvSpPr txBox="1"/>
              <p:nvPr/>
            </p:nvSpPr>
            <p:spPr>
              <a:xfrm>
                <a:off x="4421458" y="2202366"/>
                <a:ext cx="267374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3C7AC3B-2C8C-1642-942A-7E9D73B63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458" y="2202366"/>
                <a:ext cx="2673745" cy="492443"/>
              </a:xfrm>
              <a:prstGeom prst="rect">
                <a:avLst/>
              </a:prstGeom>
              <a:blipFill>
                <a:blip r:embed="rId3"/>
                <a:stretch>
                  <a:fillRect l="-4739" r="-948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D983676E-7042-4943-BDC4-DD39F054322A}"/>
              </a:ext>
            </a:extLst>
          </p:cNvPr>
          <p:cNvSpPr/>
          <p:nvPr/>
        </p:nvSpPr>
        <p:spPr>
          <a:xfrm>
            <a:off x="368390" y="3088057"/>
            <a:ext cx="1080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Contoh</a:t>
            </a:r>
            <a:r>
              <a:rPr lang="en-US" b="1" dirty="0"/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3E1978-30C6-7241-AABF-0D9E30DCBBE0}"/>
                  </a:ext>
                </a:extLst>
              </p:cNvPr>
              <p:cNvSpPr txBox="1"/>
              <p:nvPr/>
            </p:nvSpPr>
            <p:spPr>
              <a:xfrm>
                <a:off x="368390" y="3580053"/>
                <a:ext cx="3168175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4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3E1978-30C6-7241-AABF-0D9E30DCB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90" y="3580053"/>
                <a:ext cx="3168175" cy="1477328"/>
              </a:xfrm>
              <a:prstGeom prst="rect">
                <a:avLst/>
              </a:prstGeom>
              <a:blipFill>
                <a:blip r:embed="rId4"/>
                <a:stretch>
                  <a:fillRect l="-5179" t="-42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9723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31EC2-5E7D-1640-8892-236A59FAD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Turunan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7D5DF3-EA3C-3A4D-935B-8DCC2BED0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2883" y="1825625"/>
            <a:ext cx="51262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23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31EC2-5E7D-1640-8892-236A59FAD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Turunan</a:t>
            </a:r>
            <a:r>
              <a:rPr lang="en-US" dirty="0"/>
              <a:t> Orde Tinggi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75F03E-063C-4D4C-A2D8-7F71A0F12773}"/>
              </a:ext>
            </a:extLst>
          </p:cNvPr>
          <p:cNvSpPr/>
          <p:nvPr/>
        </p:nvSpPr>
        <p:spPr>
          <a:xfrm>
            <a:off x="237892" y="169068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Pada </a:t>
            </a:r>
            <a:r>
              <a:rPr lang="en-US" dirty="0" err="1"/>
              <a:t>pembahasan</a:t>
            </a:r>
            <a:r>
              <a:rPr lang="en-US" dirty="0"/>
              <a:t> </a:t>
            </a:r>
            <a:r>
              <a:rPr lang="en-US" dirty="0" err="1"/>
              <a:t>sebelumnya</a:t>
            </a:r>
            <a:r>
              <a:rPr lang="en-US" dirty="0"/>
              <a:t>,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mengenal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turunan</a:t>
            </a:r>
            <a:r>
              <a:rPr lang="en-US" dirty="0"/>
              <a:t> </a:t>
            </a:r>
            <a:r>
              <a:rPr lang="en-US" dirty="0" err="1"/>
              <a:t>dimana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49DE12C-FF40-AF4C-8B56-D0FBEA65E46A}"/>
                  </a:ext>
                </a:extLst>
              </p:cNvPr>
              <p:cNvSpPr/>
              <p:nvPr/>
            </p:nvSpPr>
            <p:spPr>
              <a:xfrm>
                <a:off x="4206654" y="2168760"/>
                <a:ext cx="2484077" cy="9257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49DE12C-FF40-AF4C-8B56-D0FBEA65E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654" y="2168760"/>
                <a:ext cx="2484077" cy="925703"/>
              </a:xfrm>
              <a:prstGeom prst="rect">
                <a:avLst/>
              </a:prstGeom>
              <a:blipFill>
                <a:blip r:embed="rId3"/>
                <a:stretch>
                  <a:fillRect l="-1015" b="-6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E4CCE35C-FC5F-254B-A679-BACB2A636E72}"/>
              </a:ext>
            </a:extLst>
          </p:cNvPr>
          <p:cNvSpPr/>
          <p:nvPr/>
        </p:nvSpPr>
        <p:spPr>
          <a:xfrm>
            <a:off x="237892" y="333941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diturunkan</a:t>
            </a:r>
            <a:r>
              <a:rPr lang="en-US" dirty="0"/>
              <a:t>, </a:t>
            </a:r>
            <a:r>
              <a:rPr lang="en-US" dirty="0" err="1"/>
              <a:t>diturunkan</a:t>
            </a:r>
            <a:r>
              <a:rPr lang="en-US" dirty="0"/>
              <a:t> </a:t>
            </a:r>
            <a:r>
              <a:rPr lang="en-US" dirty="0" err="1"/>
              <a:t>lagi</a:t>
            </a:r>
            <a:r>
              <a:rPr lang="en-US" dirty="0"/>
              <a:t>? </a:t>
            </a:r>
            <a:r>
              <a:rPr lang="en-US" b="1" dirty="0"/>
              <a:t>SANGAT BISA!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B78EB5B-6C3E-5441-BE43-32EB2F0A65AF}"/>
                  </a:ext>
                </a:extLst>
              </p:cNvPr>
              <p:cNvSpPr/>
              <p:nvPr/>
            </p:nvSpPr>
            <p:spPr>
              <a:xfrm>
                <a:off x="2422457" y="4168529"/>
                <a:ext cx="6662465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𝑑𝑓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B78EB5B-6C3E-5441-BE43-32EB2F0A65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457" y="4168529"/>
                <a:ext cx="6662465" cy="10604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4E36658-F710-474E-807B-EF3FB64F8A81}"/>
                  </a:ext>
                </a:extLst>
              </p:cNvPr>
              <p:cNvSpPr/>
              <p:nvPr/>
            </p:nvSpPr>
            <p:spPr>
              <a:xfrm>
                <a:off x="3924526" y="5564605"/>
                <a:ext cx="2766205" cy="9547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4E36658-F710-474E-807B-EF3FB64F8A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526" y="5564605"/>
                <a:ext cx="2766205" cy="954749"/>
              </a:xfrm>
              <a:prstGeom prst="rect">
                <a:avLst/>
              </a:prstGeom>
              <a:blipFill>
                <a:blip r:embed="rId5"/>
                <a:stretch>
                  <a:fillRect l="-455" b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0818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31EC2-5E7D-1640-8892-236A59FAD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Turunan</a:t>
            </a:r>
            <a:r>
              <a:rPr lang="en-US" dirty="0"/>
              <a:t> Orde Tinggi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11ECF5-5776-B74D-BEFC-42EB5854E81C}"/>
              </a:ext>
            </a:extLst>
          </p:cNvPr>
          <p:cNvSpPr/>
          <p:nvPr/>
        </p:nvSpPr>
        <p:spPr>
          <a:xfrm>
            <a:off x="297955" y="1690688"/>
            <a:ext cx="1080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Contoh</a:t>
            </a:r>
            <a:r>
              <a:rPr lang="en-US" b="1" dirty="0"/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74F2D8B-3523-AF43-8B54-A7783FAEA791}"/>
                  </a:ext>
                </a:extLst>
              </p:cNvPr>
              <p:cNvSpPr/>
              <p:nvPr/>
            </p:nvSpPr>
            <p:spPr>
              <a:xfrm>
                <a:off x="297955" y="2341085"/>
                <a:ext cx="311675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74F2D8B-3523-AF43-8B54-A7783FAEA7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55" y="2341085"/>
                <a:ext cx="3116751" cy="923330"/>
              </a:xfrm>
              <a:prstGeom prst="rect">
                <a:avLst/>
              </a:prstGeom>
              <a:blipFill>
                <a:blip r:embed="rId3"/>
                <a:stretch>
                  <a:fillRect l="-1220" t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25902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LightSeedLeftStep">
      <a:dk1>
        <a:srgbClr val="000000"/>
      </a:dk1>
      <a:lt1>
        <a:srgbClr val="FFFFFF"/>
      </a:lt1>
      <a:dk2>
        <a:srgbClr val="243441"/>
      </a:dk2>
      <a:lt2>
        <a:srgbClr val="E2E8E8"/>
      </a:lt2>
      <a:accent1>
        <a:srgbClr val="D68788"/>
      </a:accent1>
      <a:accent2>
        <a:srgbClr val="CD6C96"/>
      </a:accent2>
      <a:accent3>
        <a:srgbClr val="D687CA"/>
      </a:accent3>
      <a:accent4>
        <a:srgbClr val="B26CCD"/>
      </a:accent4>
      <a:accent5>
        <a:srgbClr val="9F87D6"/>
      </a:accent5>
      <a:accent6>
        <a:srgbClr val="6C76CD"/>
      </a:accent6>
      <a:hlink>
        <a:srgbClr val="568E8C"/>
      </a:hlink>
      <a:folHlink>
        <a:srgbClr val="7F7F7F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959</TotalTime>
  <Words>778</Words>
  <Application>Microsoft Macintosh PowerPoint</Application>
  <PresentationFormat>Widescreen</PresentationFormat>
  <Paragraphs>172</Paragraphs>
  <Slides>24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Avenir Next LT Pro</vt:lpstr>
      <vt:lpstr>AvenirNext LT Pro Medium</vt:lpstr>
      <vt:lpstr>Calibri</vt:lpstr>
      <vt:lpstr>Cambria Math</vt:lpstr>
      <vt:lpstr>Helvetica Neue</vt:lpstr>
      <vt:lpstr>Posterama</vt:lpstr>
      <vt:lpstr>ExploreVTI</vt:lpstr>
      <vt:lpstr>Kalkulus I</vt:lpstr>
      <vt:lpstr>Apa itu Kalkulus?</vt:lpstr>
      <vt:lpstr>PowerPoint Presentation</vt:lpstr>
      <vt:lpstr>Turunan</vt:lpstr>
      <vt:lpstr>Turunan</vt:lpstr>
      <vt:lpstr>Turunan</vt:lpstr>
      <vt:lpstr>Turunan</vt:lpstr>
      <vt:lpstr>Turunan Orde Tinggi</vt:lpstr>
      <vt:lpstr>Turunan Orde Tinggi</vt:lpstr>
      <vt:lpstr>Turunan</vt:lpstr>
      <vt:lpstr>Turunan: Optimisasi</vt:lpstr>
      <vt:lpstr>PowerPoint Presentation</vt:lpstr>
      <vt:lpstr>Turunan: Optimisasi</vt:lpstr>
      <vt:lpstr>Turunan</vt:lpstr>
      <vt:lpstr>Turunan: Optimisasi</vt:lpstr>
      <vt:lpstr>Turunan: Optimisasi</vt:lpstr>
      <vt:lpstr>Integral</vt:lpstr>
      <vt:lpstr>Integral</vt:lpstr>
      <vt:lpstr>Integral Tak Tentu/Indefinite Integral</vt:lpstr>
      <vt:lpstr>Integral Tertentu/Definite Integral</vt:lpstr>
      <vt:lpstr>Integral</vt:lpstr>
      <vt:lpstr>Integral</vt:lpstr>
      <vt:lpstr>Integral</vt:lpstr>
      <vt:lpstr>Improper Integral/Integral Infinit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Kalkulus I</dc:title>
  <dc:creator>fahmi iman</dc:creator>
  <cp:lastModifiedBy>fahmi iman</cp:lastModifiedBy>
  <cp:revision>28</cp:revision>
  <dcterms:created xsi:type="dcterms:W3CDTF">2021-07-07T14:11:48Z</dcterms:created>
  <dcterms:modified xsi:type="dcterms:W3CDTF">2021-07-08T06:11:17Z</dcterms:modified>
</cp:coreProperties>
</file>